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660" r:id="rId5"/>
  </p:sldMasterIdLst>
  <p:notesMasterIdLst>
    <p:notesMasterId r:id="rId19"/>
  </p:notesMasterIdLst>
  <p:handoutMasterIdLst>
    <p:handoutMasterId r:id="rId20"/>
  </p:handoutMasterIdLst>
  <p:sldIdLst>
    <p:sldId id="258" r:id="rId6"/>
    <p:sldId id="297" r:id="rId7"/>
    <p:sldId id="287" r:id="rId8"/>
    <p:sldId id="289" r:id="rId9"/>
    <p:sldId id="290" r:id="rId10"/>
    <p:sldId id="300" r:id="rId11"/>
    <p:sldId id="298" r:id="rId12"/>
    <p:sldId id="285" r:id="rId13"/>
    <p:sldId id="291" r:id="rId14"/>
    <p:sldId id="294" r:id="rId15"/>
    <p:sldId id="293" r:id="rId16"/>
    <p:sldId id="296" r:id="rId17"/>
    <p:sldId id="299" r:id="rId18"/>
  </p:sldIdLst>
  <p:sldSz cx="9144000" cy="6858000" type="screen4x3"/>
  <p:notesSz cx="6858000" cy="9144000"/>
  <p:embeddedFontLst>
    <p:embeddedFont>
      <p:font typeface="Flanders Art Sans" panose="020B0604020202020204" charset="0"/>
      <p:regular r:id="rId21"/>
      <p:bold r:id="rId22"/>
      <p:italic r:id="rId23"/>
    </p:embeddedFont>
    <p:embeddedFont>
      <p:font typeface="FlandersArtSans-Light" panose="020B0604020202020204" charset="0"/>
      <p:regular r:id="rId24"/>
    </p:embeddedFont>
    <p:embeddedFont>
      <p:font typeface="FlandersArtSans-Medium" panose="020B0604020202020204" charset="0"/>
      <p:regular r:id="rId25"/>
    </p:embeddedFont>
    <p:embeddedFont>
      <p:font typeface="FlandersArtSans-Regular" panose="00000500000000000000" charset="0"/>
      <p:regular r:id="rId26"/>
    </p:embeddedFont>
    <p:embeddedFont>
      <p:font typeface="FlandersArtSerif-Regular" panose="020B0604020202020204" charset="0"/>
      <p:regular r:id="rId27"/>
    </p:embeddedFont>
  </p:embeddedFontLst>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pos="558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CD47301-BF15-F41C-C40D-D3D9FA177423}" name="Lauwers Leen" initials="LL" userId="S::leen.lauwers@vlaanderen.be::b07259d2-56e0-4213-9c51-0ac00f7e1cb2" providerId="AD"/>
  <p188:author id="{D748352F-6D81-E8B6-D9BB-2425B4FB2A0A}" name="Werbrouck Patricia" initials="WP" userId="S::patricia.werbrouck@vlaanderen.be::382df7b9-4c68-434a-8cb9-e2cae71aabe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AE00"/>
    <a:srgbClr val="FFFF00"/>
    <a:srgbClr val="717171"/>
    <a:srgbClr val="646464"/>
    <a:srgbClr val="9B9B9B"/>
    <a:srgbClr val="EEEE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4E7E8C-560B-FC65-1F98-BAF73EBAE341}" v="2" dt="2024-03-07T10:57:36.7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5870" autoAdjust="0"/>
  </p:normalViewPr>
  <p:slideViewPr>
    <p:cSldViewPr snapToGrid="0">
      <p:cViewPr varScale="1">
        <p:scale>
          <a:sx n="37" d="100"/>
          <a:sy n="37" d="100"/>
        </p:scale>
        <p:origin x="2120" y="44"/>
      </p:cViewPr>
      <p:guideLst>
        <p:guide orient="horz" pos="2160"/>
        <p:guide pos="2880"/>
        <p:guide pos="5581"/>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6.fntdata"/><Relationship Id="rId3" Type="http://schemas.openxmlformats.org/officeDocument/2006/relationships/customXml" Target="../customXml/item3.xml"/><Relationship Id="rId21" Type="http://schemas.openxmlformats.org/officeDocument/2006/relationships/font" Target="fonts/font1.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5.fntdata"/><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handoutMaster" Target="handoutMasters/handoutMaster1.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4.fntdata"/><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3.fntdata"/><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notesMaster" Target="notesMasters/notesMaster1.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theme" Target="theme/theme1.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EFC7F27-3F35-C348-A7B2-F69A620161E2}" type="datetimeFigureOut">
              <a:rPr lang="nl-NL" smtClean="0"/>
              <a:t>7-3-2024</a:t>
            </a:fld>
            <a:endParaRPr lang="nl-NL"/>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2B9D320-CCF8-334E-8C41-0A87F0B8CDFB}" type="slidenum">
              <a:rPr lang="nl-NL" smtClean="0"/>
              <a:t>‹nr.›</a:t>
            </a:fld>
            <a:endParaRPr lang="nl-NL"/>
          </a:p>
        </p:txBody>
      </p:sp>
    </p:spTree>
    <p:extLst>
      <p:ext uri="{BB962C8B-B14F-4D97-AF65-F5344CB8AC3E}">
        <p14:creationId xmlns:p14="http://schemas.microsoft.com/office/powerpoint/2010/main" val="13780068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937DD8-B20A-47A6-AA94-FD478FAA3C28}" type="datetimeFigureOut">
              <a:rPr lang="nl-BE" smtClean="0"/>
              <a:pPr/>
              <a:t>7/03/2024</a:t>
            </a:fld>
            <a:endParaRPr lang="nl-BE"/>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5A0D9C-0CD0-4097-81EC-9B83965EC080}" type="slidenum">
              <a:rPr lang="nl-BE" smtClean="0"/>
              <a:pPr/>
              <a:t>‹nr.›</a:t>
            </a:fld>
            <a:endParaRPr lang="nl-BE"/>
          </a:p>
        </p:txBody>
      </p:sp>
    </p:spTree>
    <p:extLst>
      <p:ext uri="{BB962C8B-B14F-4D97-AF65-F5344CB8AC3E}">
        <p14:creationId xmlns:p14="http://schemas.microsoft.com/office/powerpoint/2010/main" val="4276783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departementwvg.be/rechtenverkenner-20"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De website www.rechtenverkenner.be bestaat al enkele jaren, maar wordt grondig vernieuwd. De nieuwe Rechtenverkenner wordt een online zoekmachine, waarmee je op drie manieren kunt opzoeken. </a:t>
            </a:r>
          </a:p>
          <a:p>
            <a:r>
              <a:rPr lang="nl-BE" dirty="0"/>
              <a:t>De eerste manier is via het ingeven van een trefwoord en locatie. Je krijgt dan een overzicht van rechten waarin het trefwoord in de titel of korte inleiding voorkomt, zowel van uit je eigen stad of gemeente als vanuit het Vlaamse en federale overheidsniveau. </a:t>
            </a:r>
          </a:p>
          <a:p>
            <a:r>
              <a:rPr lang="nl-BE" dirty="0"/>
              <a:t>Een tweede methode is zoeken via filters, zoals de locatie, maar ook of de cliënt een ziekte of beperking heeft, welke werksituatie hij heeft, binnen welke leeftijdscategorie hij en zijn gezinsleden vallen, binnen welk thema je rechten wilt zien en nog enkele andere filters. </a:t>
            </a:r>
          </a:p>
          <a:p>
            <a:r>
              <a:rPr lang="nl-BE" dirty="0"/>
              <a:t>De derde manier om rechten te vinden is door een reeks vragen te doorlopen, waardoor het profiel van de burger duidelijk wordt en de rechten voor dat profiel verschijnen. </a:t>
            </a:r>
          </a:p>
          <a:p>
            <a:endParaRPr lang="nl-BE" dirty="0"/>
          </a:p>
          <a:p>
            <a:r>
              <a:rPr lang="nl-BE" dirty="0"/>
              <a:t>De belangrijkste en primaire doelgroep van Rechtenverkenner zijn maatschappelijk werkers en andere hulpverleners. Zij zijn de aangewezen personen om een burger te ondersteunen bij het verkennen, vinden en aanvragen van sociale rechten. </a:t>
            </a:r>
          </a:p>
          <a:p>
            <a:endParaRPr lang="nl-BE" dirty="0"/>
          </a:p>
          <a:p>
            <a:r>
              <a:rPr lang="nl-BE" dirty="0"/>
              <a:t>Het unieke aan Rechtenverkenner is niet alleen dat je op drie manieren kunt zoeken, maar ook dat het de enige website is die de sociale rechten van de verschillende overheidsniveaus in België verzamelt, namelijk vanuit de federale overheid, de Vlaamse overheid, de provincies en de lokale besturen. </a:t>
            </a:r>
          </a:p>
          <a:p>
            <a:endParaRPr lang="nl-BE" dirty="0"/>
          </a:p>
          <a:p>
            <a:r>
              <a:rPr lang="nl-BE" dirty="0"/>
              <a:t>De nieuwe Rechtenverkenner komt midden 2024 online. Een exacte datum geven is nu nog niet mogelijk, omdat de website pas gelanceerd wordt als er voldoende lokale sociale rechten inzitten. En voor die invoer, zijn de lokale besturen zelf verantwoordelijk. </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a:t>
            </a:fld>
            <a:endParaRPr lang="nl-BE"/>
          </a:p>
        </p:txBody>
      </p:sp>
    </p:spTree>
    <p:extLst>
      <p:ext uri="{BB962C8B-B14F-4D97-AF65-F5344CB8AC3E}">
        <p14:creationId xmlns:p14="http://schemas.microsoft.com/office/powerpoint/2010/main" val="4823797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Voor je begint in te voeren, doorloop je best enkele stappen. </a:t>
            </a:r>
          </a:p>
          <a:p>
            <a:r>
              <a:rPr lang="nl-BE" dirty="0"/>
              <a:t>De eerste is bepalen wie een goed zicht heeft op de bestaande lokale sociale rechten, zodat die persoon deze kan verzamelen en </a:t>
            </a:r>
            <a:r>
              <a:rPr lang="nl-BE" dirty="0" err="1"/>
              <a:t>oplijsten</a:t>
            </a:r>
            <a:r>
              <a:rPr lang="nl-BE" dirty="0"/>
              <a:t>. Veel lokale websites bevatten al een duidelijk overzicht van de lokale sociale rechten, dus dit kan zeker helpen. Daarnaast kan ook de conceptenlijst op de website van het Departement Zorg </a:t>
            </a:r>
            <a:r>
              <a:rPr lang="nl-BE" dirty="0">
                <a:hlinkClick r:id="rId3"/>
              </a:rPr>
              <a:t>Rechtenverkenner 2.0 | Departement Zorg (departementwvg.be)</a:t>
            </a:r>
            <a:r>
              <a:rPr lang="nl-BE" dirty="0"/>
              <a:t> een goede leidraad zijn. </a:t>
            </a:r>
          </a:p>
          <a:p>
            <a:endParaRPr lang="nl-BE" dirty="0"/>
          </a:p>
          <a:p>
            <a:r>
              <a:rPr lang="nl-BE" dirty="0"/>
              <a:t>Als alles is </a:t>
            </a:r>
            <a:r>
              <a:rPr lang="nl-BE" dirty="0" err="1"/>
              <a:t>opgelijst</a:t>
            </a:r>
            <a:r>
              <a:rPr lang="nl-BE" dirty="0"/>
              <a:t>, bepaal je wie zal ingeven in LPDC. Dit kunnen meerdere personen zijn, bijvoorbeeld per dienst of entiteit. Dit is in elk lokaal bestuur anders. Elk lokaal bestuur heeft normaal al een beheerder voor LPDC. Deze kan andere mensen het beheer toekennen. Zo kun je met meerdere mensen in LPDC werken, al maak je best afspraken wie voor welke producten en diensten verantwoordelijk is. </a:t>
            </a:r>
          </a:p>
          <a:p>
            <a:endParaRPr lang="nl-BE" dirty="0"/>
          </a:p>
          <a:p>
            <a:r>
              <a:rPr lang="nl-BE" dirty="0"/>
              <a:t>Daarna kan het ingeven beginnen. Er bestaat op de website van Departement Zorg een praktische handleidingen die tips en tricks geeft voor het ingeven voor Rechtenverkenner. Ook in de infosessies, waarvan het filmpje op de website staat, vind je meer uitleg. </a:t>
            </a:r>
          </a:p>
          <a:p>
            <a:endParaRPr lang="nl-BE" dirty="0"/>
          </a:p>
          <a:p>
            <a:r>
              <a:rPr lang="nl-BE" dirty="0"/>
              <a:t>Als je instantie verzonden is naar Vlaanderen, wordt het na maximum een uur gepubliceerd op IPDC. Vanaf dan wordt het ook nagekeken door de redactie van Rechtenverkenner. Die redactie bekijkt of het een sociaal recht voor Rechtenverkenner is, of niet. Daarna bekijkt de redactie of het product meteen kan verschijnen, of </a:t>
            </a:r>
            <a:r>
              <a:rPr lang="nl-BE" dirty="0" err="1"/>
              <a:t>of</a:t>
            </a:r>
            <a:r>
              <a:rPr lang="nl-BE" dirty="0"/>
              <a:t> aanpassingen nodig zijn. Zo kan het zijn dat er meer informatie over de voorwaarden nodig is om de filters goed te laten werken, of dat er meer informatie nodig is om een maatschappelijk werker te helpen. Het doel is dat een maatschappelijk werker op basis van die fiche genoeg informatie heeft om te bepalen of het recht van toepassing is voor de cliënt en het recht kan aanvragen. </a:t>
            </a:r>
          </a:p>
          <a:p>
            <a:endParaRPr lang="nl-BE" dirty="0"/>
          </a:p>
          <a:p>
            <a:r>
              <a:rPr lang="nl-BE" dirty="0"/>
              <a:t>Eens alles is ingegeven, is het ook belangrijk om regelmatig op te volgen: voer wijzigingen aan de sociale rechten meteen door, kijk regelmatig eens de lijst na. Zo houd je de kwaliteit hoog en is Rechtenverkenner een bruikbare website. </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11</a:t>
            </a:fld>
            <a:endParaRPr lang="nl-BE"/>
          </a:p>
        </p:txBody>
      </p:sp>
    </p:spTree>
    <p:extLst>
      <p:ext uri="{BB962C8B-B14F-4D97-AF65-F5344CB8AC3E}">
        <p14:creationId xmlns:p14="http://schemas.microsoft.com/office/powerpoint/2010/main" val="22182008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Meer uitgebreide informatie kan je via deze linken bekomen. </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12</a:t>
            </a:fld>
            <a:endParaRPr lang="nl-BE"/>
          </a:p>
        </p:txBody>
      </p:sp>
    </p:spTree>
    <p:extLst>
      <p:ext uri="{BB962C8B-B14F-4D97-AF65-F5344CB8AC3E}">
        <p14:creationId xmlns:p14="http://schemas.microsoft.com/office/powerpoint/2010/main" val="16723907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Op de website van het Departement Zorg kun je de ontwikkeling van Rechtenverkenner opvolgen, en zie je ook meer informatie zoals de praktische handleiding, conceptenlijst, informatiesessie, </a:t>
            </a:r>
            <a:r>
              <a:rPr lang="nl-BE" dirty="0" err="1"/>
              <a:t>veelgestelde</a:t>
            </a:r>
            <a:r>
              <a:rPr lang="nl-BE" dirty="0"/>
              <a:t> vragen enzovoort. Je mag ook altijd mailen en dan bekijkt het team hoe ze het best kunnen ondersteunen bij het invoeren </a:t>
            </a:r>
            <a:r>
              <a:rPr lang="nl-BE"/>
              <a:t>van sociale Rechten. </a:t>
            </a:r>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13</a:t>
            </a:fld>
            <a:endParaRPr lang="nl-BE"/>
          </a:p>
        </p:txBody>
      </p:sp>
    </p:spTree>
    <p:extLst>
      <p:ext uri="{BB962C8B-B14F-4D97-AF65-F5344CB8AC3E}">
        <p14:creationId xmlns:p14="http://schemas.microsoft.com/office/powerpoint/2010/main" val="291464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Hier zien jullie de voorlopige startpagina van de nieuwe Rechtenverkenner. Bovenaan staan de zoekmethoden, zodat bezoekers meteen kunnen starten met opzoeken. Meer uitleg over Rechtenverkenner en een link naar </a:t>
            </a:r>
            <a:r>
              <a:rPr lang="nl-BE" dirty="0" err="1"/>
              <a:t>veelgestelde</a:t>
            </a:r>
            <a:r>
              <a:rPr lang="nl-BE" dirty="0"/>
              <a:t> vragen, staat onderaan. </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3</a:t>
            </a:fld>
            <a:endParaRPr lang="nl-BE"/>
          </a:p>
        </p:txBody>
      </p:sp>
    </p:spTree>
    <p:extLst>
      <p:ext uri="{BB962C8B-B14F-4D97-AF65-F5344CB8AC3E}">
        <p14:creationId xmlns:p14="http://schemas.microsoft.com/office/powerpoint/2010/main" val="4250360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Als mensen een zoekopdracht hebben ingegeven of geklikt hebben op het overzicht van rechten om te kunnen filteren, komen ze terecht in de resultatenpagina waar links de filtermogelijkheden staan. Dit laat toe om vanuit de volledige </a:t>
            </a:r>
            <a:r>
              <a:rPr lang="nl-BE" dirty="0" err="1"/>
              <a:t>rechtenlijst</a:t>
            </a:r>
            <a:r>
              <a:rPr lang="nl-BE" dirty="0"/>
              <a:t> te filteren, of een uitgevoerde zoekopdracht verder te verfijnen of bijsturen. </a:t>
            </a:r>
          </a:p>
          <a:p>
            <a:r>
              <a:rPr lang="nl-BE" dirty="0"/>
              <a:t>Aan de hand van de titel en korte uitleg kunnen gebruikers ervoor kiezen om het recht open te klikken als het van toepassing lijkt. </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4</a:t>
            </a:fld>
            <a:endParaRPr lang="nl-BE"/>
          </a:p>
        </p:txBody>
      </p:sp>
    </p:spTree>
    <p:extLst>
      <p:ext uri="{BB962C8B-B14F-4D97-AF65-F5344CB8AC3E}">
        <p14:creationId xmlns:p14="http://schemas.microsoft.com/office/powerpoint/2010/main" val="2656941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Als je in de resultatenlijst een recht open klikt, kom je in de zogenaamde productfiche terecht met alle uitleg die je nodig hebt: wat is het recht precies, aan welke voorwaarden moet iemand voldoen om in aanmerking te komen, hoe vraag je het recht aan en wie kun je contacteren? Zijn er linken naar aanvraagformulieren of voor meer informatie, dan vind je deze ook in de productfiche terug. </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5</a:t>
            </a:fld>
            <a:endParaRPr lang="nl-BE"/>
          </a:p>
        </p:txBody>
      </p:sp>
    </p:spTree>
    <p:extLst>
      <p:ext uri="{BB962C8B-B14F-4D97-AF65-F5344CB8AC3E}">
        <p14:creationId xmlns:p14="http://schemas.microsoft.com/office/powerpoint/2010/main" val="1530323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Onderaan elk recht vind je contactgegevens. </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6</a:t>
            </a:fld>
            <a:endParaRPr lang="nl-BE"/>
          </a:p>
        </p:txBody>
      </p:sp>
    </p:spTree>
    <p:extLst>
      <p:ext uri="{BB962C8B-B14F-4D97-AF65-F5344CB8AC3E}">
        <p14:creationId xmlns:p14="http://schemas.microsoft.com/office/powerpoint/2010/main" val="806867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Een Rechtenverkenner is nodig om </a:t>
            </a:r>
            <a:r>
              <a:rPr lang="nl-BE" dirty="0" err="1"/>
              <a:t>onderbescherming</a:t>
            </a:r>
            <a:r>
              <a:rPr lang="nl-BE" dirty="0"/>
              <a:t> van burgers tegen te gaan. In 2008 beschreef het Decreet Lokaal Sociaal Beleid het geheel aan acties om mensen meer toegang te geven tot hun sociale grondrechten. Naar aanleiding hiervan ontstond het Geïntegreerd Breed Onthaal of GBO: een samenwerkingsverband om die </a:t>
            </a:r>
            <a:r>
              <a:rPr lang="nl-BE" dirty="0" err="1"/>
              <a:t>onderbescherming</a:t>
            </a:r>
            <a:r>
              <a:rPr lang="nl-BE" dirty="0"/>
              <a:t> beter te kunnen aanpakken. </a:t>
            </a:r>
          </a:p>
          <a:p>
            <a:endParaRPr lang="nl-BE" dirty="0"/>
          </a:p>
          <a:p>
            <a:r>
              <a:rPr lang="nl-BE" dirty="0"/>
              <a:t>Toch merken we zoveel jaar later dat, ondanks de vele acties die ondernomen zijn, de non take-up van sociale rechten  en dus </a:t>
            </a:r>
            <a:r>
              <a:rPr lang="nl-BE" dirty="0" err="1"/>
              <a:t>onderbescherming</a:t>
            </a:r>
            <a:r>
              <a:rPr lang="nl-BE" dirty="0"/>
              <a:t> nog steeds zeer aanwezig is. </a:t>
            </a:r>
          </a:p>
          <a:p>
            <a:endParaRPr lang="nl-BE" dirty="0"/>
          </a:p>
          <a:p>
            <a:r>
              <a:rPr lang="nl-BE" dirty="0"/>
              <a:t>Een van de vaststellingen is dat sommige rechten niet gekend zijn, dat de procedures te ingewikkeld zijn en dat het aanvragen veel moeite kost. Een Rechtenverkenner kan hier voor een deel aan tegemoet komen: door correct en volledig te informeren over sociale rechten, zal er een beter overzicht zijn van die rechten en worden ze sneller opgenomen. Door overzicht te bieden aan maatschappelijk werkers, wordt het voor hen eenvoudiger om een cliënt te helpen. </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7</a:t>
            </a:fld>
            <a:endParaRPr lang="nl-BE"/>
          </a:p>
        </p:txBody>
      </p:sp>
    </p:spTree>
    <p:extLst>
      <p:ext uri="{BB962C8B-B14F-4D97-AF65-F5344CB8AC3E}">
        <p14:creationId xmlns:p14="http://schemas.microsoft.com/office/powerpoint/2010/main" val="3300425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Lokale besturen zijn zelf verantwoordelijk voor de rechten waarvoor zijn bevoegd en/of uitvoerend zijn. Dit wil zeggen, voor de rechten waarbij lokale besturen een belangrijke rol spelen in de aanvraag of verwerking van de rechten of waarbij het lokaal bestuur volledig zelf de beslissing neemt over de tegemoetkoming of het recht.</a:t>
            </a:r>
          </a:p>
          <a:p>
            <a:endParaRPr lang="nl-BE" dirty="0"/>
          </a:p>
          <a:p>
            <a:r>
              <a:rPr lang="nl-BE" dirty="0"/>
              <a:t>Lokale rechten, maar ook andere lokale producten en diensten, worden ingevoerd in de Lokale Producten- en </a:t>
            </a:r>
            <a:r>
              <a:rPr lang="nl-BE" dirty="0" err="1"/>
              <a:t>DienstenCatalogus</a:t>
            </a:r>
            <a:r>
              <a:rPr lang="nl-BE" dirty="0"/>
              <a:t> LPDC. Alles wat in die LPDC ingegeven wordt, stroomt door naar de Interbestuurlijke Producten- en Dienstencatalogus IPDC. Die IPDC wordt zo een verzameling van Vlaamse en federale producten en diensten die rechtstreeks in IPDC zijn ingegeven en van alle lokale producten en diensten die doorstromen vanuit de LPDC. </a:t>
            </a:r>
          </a:p>
          <a:p>
            <a:endParaRPr lang="nl-BE" dirty="0"/>
          </a:p>
          <a:p>
            <a:r>
              <a:rPr lang="nl-BE" dirty="0"/>
              <a:t>Alles wat in IPDC verzameld is, stroomt door naar de redactie-omgeving van Rechtenverkenner. Daar wordt een selectie gemaakt welke een ‘sociaal recht’ zijn en dus in Rechtenverkenner zullen opgenomen worden. De producten en diensten die niet geschikt zijn voor Rechtenverkenner, kunnen mogelijk wel voor een andere toepassing dienen (zoals Mijn Burgerprofiel, Verenigingsloket, maar ze zijn ook te hergebruiken in de gemeentelijke websites). </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8</a:t>
            </a:fld>
            <a:endParaRPr lang="nl-BE"/>
          </a:p>
        </p:txBody>
      </p:sp>
    </p:spTree>
    <p:extLst>
      <p:ext uri="{BB962C8B-B14F-4D97-AF65-F5344CB8AC3E}">
        <p14:creationId xmlns:p14="http://schemas.microsoft.com/office/powerpoint/2010/main" val="20927435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De link naar IPDC kun je gebruiken om een kijkje te nemen welke producten en diensten nu al in die databank zitten. </a:t>
            </a:r>
          </a:p>
          <a:p>
            <a:endParaRPr lang="nl-BE" dirty="0"/>
          </a:p>
          <a:p>
            <a:r>
              <a:rPr lang="nl-BE" dirty="0"/>
              <a:t>Het gebruik van deze centrale databank heeft verschillende voordelen. </a:t>
            </a:r>
          </a:p>
          <a:p>
            <a:r>
              <a:rPr lang="nl-BE" dirty="0"/>
              <a:t>Ten eerste hoef je gegevens enkel via LPDC in te geven en aan te passen, waarna aanpassingen aan je fiche automatisch ook doorstromen naar alle website die de informatie gebruiken. Gedaan dus met informatie op verschillende plaatsen bij te houden. </a:t>
            </a:r>
          </a:p>
          <a:p>
            <a:r>
              <a:rPr lang="nl-BE" dirty="0"/>
              <a:t>Een tweede voordeel: In LPDC zijn al meer dan 100 concepten aanwezig voor Rechtenverkenner. Dit zijn fiches met basisinformatie, waar je een lokale kopie van kunt maken die je dan aanpast volgens de situatie in je lokaal bestuur. Niet alleen bieden deze concepten een leidraad voor mogelijke rechten, maar ze zorgen er ook voor dat je minder informatie moet ingeven. </a:t>
            </a:r>
          </a:p>
          <a:p>
            <a:r>
              <a:rPr lang="nl-BE" dirty="0"/>
              <a:t>Een derde voordeel is dat je enkel de lokale rechten moet invoeren. De Vlaamse en federale rechten waarvoor het lokale bestuur geen actie moet ondernemen, moeten niet door elk lokaal bestuur apart ingegeven worden. Ze verschijnen wel bij het opzoeken, omdat een persoon in jouw stad of gemeente er wel recht op heeft. Voorbeelden van die zuiver Vlaamse of federale rechten, zijn de rechten die uit de verplichte ziekteverzekering voortkomen. </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9</a:t>
            </a:fld>
            <a:endParaRPr lang="nl-BE"/>
          </a:p>
        </p:txBody>
      </p:sp>
    </p:spTree>
    <p:extLst>
      <p:ext uri="{BB962C8B-B14F-4D97-AF65-F5344CB8AC3E}">
        <p14:creationId xmlns:p14="http://schemas.microsoft.com/office/powerpoint/2010/main" val="1924354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De zuiver Vlaamse en federale rechten zitten dus al in Rechtenverkenner, maar voor de lokale rechten zijn de lokale besturen elk apart zelf verantwoordelijk. Wil je dat een maatschappelijk werker ook de rechten die jouw lokaal bestuur aanbiedt, ziet, dan moet je deze zelf ingeven via LPDC. </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10</a:t>
            </a:fld>
            <a:endParaRPr lang="nl-BE"/>
          </a:p>
        </p:txBody>
      </p:sp>
    </p:spTree>
    <p:extLst>
      <p:ext uri="{BB962C8B-B14F-4D97-AF65-F5344CB8AC3E}">
        <p14:creationId xmlns:p14="http://schemas.microsoft.com/office/powerpoint/2010/main" val="3653375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ussentitel_1">
    <p:spTree>
      <p:nvGrpSpPr>
        <p:cNvPr id="1" name=""/>
        <p:cNvGrpSpPr/>
        <p:nvPr/>
      </p:nvGrpSpPr>
      <p:grpSpPr>
        <a:xfrm>
          <a:off x="0" y="0"/>
          <a:ext cx="0" cy="0"/>
          <a:chOff x="0" y="0"/>
          <a:chExt cx="0" cy="0"/>
        </a:xfrm>
      </p:grpSpPr>
      <p:sp>
        <p:nvSpPr>
          <p:cNvPr id="2" name="Titel 1"/>
          <p:cNvSpPr>
            <a:spLocks noGrp="1"/>
          </p:cNvSpPr>
          <p:nvPr>
            <p:ph type="ctrTitle"/>
          </p:nvPr>
        </p:nvSpPr>
        <p:spPr>
          <a:xfrm>
            <a:off x="1296000" y="2016000"/>
            <a:ext cx="7416000" cy="2088000"/>
          </a:xfrm>
        </p:spPr>
        <p:txBody>
          <a:bodyPr anchor="b" anchorCtr="0">
            <a:noAutofit/>
          </a:bodyPr>
          <a:lstStyle>
            <a:lvl1pPr indent="0" algn="l">
              <a:lnSpc>
                <a:spcPts val="5400"/>
              </a:lnSpc>
              <a:defRPr sz="4400" b="1" i="0">
                <a:latin typeface="Calibri" panose="020F0502020204030204" pitchFamily="34" charset="0"/>
                <a:cs typeface="Calibri" panose="020F0502020204030204" pitchFamily="34" charset="0"/>
              </a:defRPr>
            </a:lvl1pPr>
          </a:lstStyle>
          <a:p>
            <a:r>
              <a:rPr lang="nl-NL"/>
              <a:t>Klik om stijl te bewerken</a:t>
            </a:r>
            <a:endParaRPr lang="nl-BE"/>
          </a:p>
        </p:txBody>
      </p:sp>
      <p:sp>
        <p:nvSpPr>
          <p:cNvPr id="3" name="Ondertitel 2"/>
          <p:cNvSpPr>
            <a:spLocks noGrp="1"/>
          </p:cNvSpPr>
          <p:nvPr>
            <p:ph type="subTitle" idx="1"/>
          </p:nvPr>
        </p:nvSpPr>
        <p:spPr>
          <a:xfrm>
            <a:off x="1296000" y="4140000"/>
            <a:ext cx="7416000" cy="1655763"/>
          </a:xfrm>
        </p:spPr>
        <p:txBody>
          <a:bodyPr bIns="0">
            <a:noAutofit/>
          </a:bodyPr>
          <a:lstStyle>
            <a:lvl1pPr marL="0" indent="0" algn="l">
              <a:lnSpc>
                <a:spcPts val="1760"/>
              </a:lnSpc>
              <a:buNone/>
              <a:defRPr sz="1800" baseline="0">
                <a:latin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5" name="Tijdelijke aanduiding voor dianummer 5">
            <a:extLst>
              <a:ext uri="{FF2B5EF4-FFF2-40B4-BE49-F238E27FC236}">
                <a16:creationId xmlns:a16="http://schemas.microsoft.com/office/drawing/2014/main" id="{BF6A903F-91E6-4885-8910-B06CD0F5F2CF}"/>
              </a:ext>
            </a:extLst>
          </p:cNvPr>
          <p:cNvSpPr>
            <a:spLocks noGrp="1"/>
          </p:cNvSpPr>
          <p:nvPr>
            <p:ph type="sldNum" sz="quarter" idx="4"/>
          </p:nvPr>
        </p:nvSpPr>
        <p:spPr>
          <a:xfrm>
            <a:off x="4226906" y="6332399"/>
            <a:ext cx="540000" cy="360000"/>
          </a:xfrm>
          <a:prstGeom prst="rect">
            <a:avLst/>
          </a:prstGeom>
        </p:spPr>
        <p:txBody>
          <a:bodyPr vert="horz" lIns="91440" tIns="45720" rIns="91440" bIns="45720" rtlCol="0" anchor="ctr"/>
          <a:lstStyle>
            <a:lvl1pPr algn="r">
              <a:defRPr sz="1200">
                <a:solidFill>
                  <a:schemeClr val="bg1">
                    <a:lumMod val="50000"/>
                  </a:schemeClr>
                </a:solidFill>
                <a:latin typeface="Calibri" panose="020F0502020204030204" pitchFamily="34" charset="0"/>
                <a:cs typeface="Calibri" panose="020F0502020204030204" pitchFamily="34" charset="0"/>
              </a:defRPr>
            </a:lvl1pPr>
          </a:lstStyle>
          <a:p>
            <a:fld id="{492AD3B4-D906-4191-84FB-4FE613E48036}" type="slidenum">
              <a:rPr lang="nl-BE" smtClean="0"/>
              <a:pPr/>
              <a:t>‹nr.›</a:t>
            </a:fld>
            <a:endParaRPr lang="nl-BE"/>
          </a:p>
        </p:txBody>
      </p:sp>
    </p:spTree>
    <p:extLst>
      <p:ext uri="{BB962C8B-B14F-4D97-AF65-F5344CB8AC3E}">
        <p14:creationId xmlns:p14="http://schemas.microsoft.com/office/powerpoint/2010/main" val="1129012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houd_3">
    <p:spTree>
      <p:nvGrpSpPr>
        <p:cNvPr id="1" name=""/>
        <p:cNvGrpSpPr/>
        <p:nvPr/>
      </p:nvGrpSpPr>
      <p:grpSpPr>
        <a:xfrm>
          <a:off x="0" y="0"/>
          <a:ext cx="0" cy="0"/>
          <a:chOff x="0" y="0"/>
          <a:chExt cx="0" cy="0"/>
        </a:xfrm>
      </p:grpSpPr>
      <p:sp>
        <p:nvSpPr>
          <p:cNvPr id="8" name="Titel 1"/>
          <p:cNvSpPr>
            <a:spLocks noGrp="1"/>
          </p:cNvSpPr>
          <p:nvPr>
            <p:ph type="title"/>
          </p:nvPr>
        </p:nvSpPr>
        <p:spPr>
          <a:xfrm>
            <a:off x="731518" y="531554"/>
            <a:ext cx="7980481" cy="948111"/>
          </a:xfrm>
        </p:spPr>
        <p:txBody>
          <a:bodyPr anchor="t" anchorCtr="0"/>
          <a:lstStyle>
            <a:lvl1pPr>
              <a:defRPr sz="3200">
                <a:solidFill>
                  <a:schemeClr val="accent1"/>
                </a:solidFill>
                <a:latin typeface="Calibri" panose="020F0502020204030204" pitchFamily="34" charset="0"/>
                <a:cs typeface="Calibri" panose="020F0502020204030204" pitchFamily="34" charset="0"/>
              </a:defRPr>
            </a:lvl1pPr>
          </a:lstStyle>
          <a:p>
            <a:r>
              <a:rPr lang="nl-NL"/>
              <a:t>Klik om stijl te bewerken</a:t>
            </a:r>
            <a:endParaRPr lang="nl-BE"/>
          </a:p>
        </p:txBody>
      </p:sp>
      <p:sp>
        <p:nvSpPr>
          <p:cNvPr id="9" name="Tijdelijke aanduiding voor inhoud 2"/>
          <p:cNvSpPr>
            <a:spLocks noGrp="1"/>
          </p:cNvSpPr>
          <p:nvPr>
            <p:ph sz="half" idx="1"/>
          </p:nvPr>
        </p:nvSpPr>
        <p:spPr>
          <a:xfrm>
            <a:off x="731518" y="1687483"/>
            <a:ext cx="7980482" cy="4064923"/>
          </a:xfrm>
        </p:spPr>
        <p:txBody>
          <a:bodyPr bIns="0"/>
          <a:lstStyle>
            <a:lvl1pPr marL="0" indent="0">
              <a:lnSpc>
                <a:spcPct val="90000"/>
              </a:lnSpc>
              <a:buFontTx/>
              <a:buBlip>
                <a:blip r:embed="rId2"/>
              </a:buBlip>
              <a:defRPr sz="2200">
                <a:latin typeface="Calibri" panose="020F0502020204030204" pitchFamily="34" charset="0"/>
                <a:cs typeface="Calibri" panose="020F0502020204030204" pitchFamily="34" charset="0"/>
              </a:defRPr>
            </a:lvl1pPr>
            <a:lvl2pPr>
              <a:lnSpc>
                <a:spcPct val="90000"/>
              </a:lnSpc>
              <a:buSzPct val="75000"/>
              <a:buFontTx/>
              <a:buBlip>
                <a:blip r:embed="rId3"/>
              </a:buBlip>
              <a:defRPr sz="2200">
                <a:solidFill>
                  <a:schemeClr val="bg1">
                    <a:lumMod val="50000"/>
                  </a:schemeClr>
                </a:solidFill>
                <a:latin typeface="Calibri" panose="020F0502020204030204" pitchFamily="34" charset="0"/>
                <a:cs typeface="Calibri" panose="020F0502020204030204" pitchFamily="34" charset="0"/>
              </a:defRPr>
            </a:lvl2pPr>
            <a:lvl3pPr>
              <a:lnSpc>
                <a:spcPct val="90000"/>
              </a:lnSpc>
              <a:buSzPct val="85000"/>
              <a:defRPr>
                <a:latin typeface="Calibri" panose="020F0502020204030204" pitchFamily="34" charset="0"/>
                <a:cs typeface="Calibri" panose="020F0502020204030204" pitchFamily="34" charset="0"/>
              </a:defRPr>
            </a:lvl3pPr>
            <a:lvl4pPr>
              <a:lnSpc>
                <a:spcPct val="90000"/>
              </a:lnSpc>
              <a:defRPr>
                <a:latin typeface="Calibri" panose="020F0502020204030204" pitchFamily="34" charset="0"/>
                <a:cs typeface="Calibri" panose="020F0502020204030204" pitchFamily="34" charset="0"/>
              </a:defRPr>
            </a:lvl4pPr>
            <a:lvl5pPr>
              <a:lnSpc>
                <a:spcPct val="90000"/>
              </a:lnSpc>
              <a:defRPr>
                <a:latin typeface="Calibri" panose="020F0502020204030204" pitchFamily="34" charset="0"/>
                <a:cs typeface="Calibri" panose="020F0502020204030204"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ianummer 5">
            <a:extLst>
              <a:ext uri="{FF2B5EF4-FFF2-40B4-BE49-F238E27FC236}">
                <a16:creationId xmlns:a16="http://schemas.microsoft.com/office/drawing/2014/main" id="{B25C12E0-ACCB-40CF-A466-BA46592D95E4}"/>
              </a:ext>
            </a:extLst>
          </p:cNvPr>
          <p:cNvSpPr txBox="1">
            <a:spLocks/>
          </p:cNvSpPr>
          <p:nvPr userDrawn="1"/>
        </p:nvSpPr>
        <p:spPr>
          <a:xfrm>
            <a:off x="4226906" y="6332399"/>
            <a:ext cx="540000" cy="360000"/>
          </a:xfrm>
          <a:prstGeom prst="rect">
            <a:avLst/>
          </a:prstGeom>
        </p:spPr>
        <p:txBody>
          <a:bodyPr vert="horz" lIns="91440" tIns="45720" rIns="91440" bIns="45720" rtlCol="0" anchor="ctr"/>
          <a:lstStyle>
            <a:defPPr>
              <a:defRPr lang="nl-BE"/>
            </a:defPPr>
            <a:lvl1pPr marL="0" algn="r" defTabSz="914400" rtl="0" eaLnBrk="1" latinLnBrk="0" hangingPunct="1">
              <a:defRPr sz="1200" kern="1200">
                <a:solidFill>
                  <a:schemeClr val="bg1">
                    <a:lumMod val="50000"/>
                  </a:schemeClr>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2AD3B4-D906-4191-84FB-4FE613E48036}" type="slidenum">
              <a:rPr lang="nl-BE" smtClean="0"/>
              <a:pPr/>
              <a:t>‹nr.›</a:t>
            </a:fld>
            <a:endParaRPr lang="nl-BE"/>
          </a:p>
        </p:txBody>
      </p:sp>
    </p:spTree>
    <p:extLst>
      <p:ext uri="{BB962C8B-B14F-4D97-AF65-F5344CB8AC3E}">
        <p14:creationId xmlns:p14="http://schemas.microsoft.com/office/powerpoint/2010/main" val="17851337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dia_1">
    <p:spTree>
      <p:nvGrpSpPr>
        <p:cNvPr id="1" name=""/>
        <p:cNvGrpSpPr/>
        <p:nvPr/>
      </p:nvGrpSpPr>
      <p:grpSpPr>
        <a:xfrm>
          <a:off x="0" y="0"/>
          <a:ext cx="0" cy="0"/>
          <a:chOff x="0" y="0"/>
          <a:chExt cx="0" cy="0"/>
        </a:xfrm>
      </p:grpSpPr>
      <p:grpSp>
        <p:nvGrpSpPr>
          <p:cNvPr id="16" name="Groeperen 15"/>
          <p:cNvGrpSpPr/>
          <p:nvPr userDrawn="1"/>
        </p:nvGrpSpPr>
        <p:grpSpPr>
          <a:xfrm>
            <a:off x="288002" y="288001"/>
            <a:ext cx="6033505" cy="6265475"/>
            <a:chOff x="288001" y="288000"/>
            <a:chExt cx="6033505" cy="6265475"/>
          </a:xfrm>
          <a:solidFill>
            <a:schemeClr val="accent1"/>
          </a:solidFill>
        </p:grpSpPr>
        <p:sp>
          <p:nvSpPr>
            <p:cNvPr id="12" name="Rechthoek 11"/>
            <p:cNvSpPr>
              <a:spLocks/>
            </p:cNvSpPr>
            <p:nvPr userDrawn="1"/>
          </p:nvSpPr>
          <p:spPr>
            <a:xfrm>
              <a:off x="288001" y="288000"/>
              <a:ext cx="4248000" cy="6265475"/>
            </a:xfrm>
            <a:prstGeom prst="rect">
              <a:avLst/>
            </a:prstGeom>
            <a:grp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latin typeface="FlandersArtSans-Regular" panose="00000500000000000000" pitchFamily="2" charset="0"/>
              </a:endParaRPr>
            </a:p>
          </p:txBody>
        </p:sp>
        <p:sp>
          <p:nvSpPr>
            <p:cNvPr id="13" name="Rechthoekige driehoek 12"/>
            <p:cNvSpPr/>
            <p:nvPr userDrawn="1"/>
          </p:nvSpPr>
          <p:spPr>
            <a:xfrm>
              <a:off x="4536000" y="288000"/>
              <a:ext cx="1785506" cy="6264000"/>
            </a:xfrm>
            <a:prstGeom prst="rtTriangle">
              <a:avLst/>
            </a:prstGeom>
            <a:grp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latin typeface="FlandersArtSans-Regular" panose="00000500000000000000" pitchFamily="2" charset="0"/>
              </a:endParaRPr>
            </a:p>
          </p:txBody>
        </p:sp>
      </p:grpSp>
      <p:sp>
        <p:nvSpPr>
          <p:cNvPr id="2" name="Titel 1"/>
          <p:cNvSpPr>
            <a:spLocks noGrp="1"/>
          </p:cNvSpPr>
          <p:nvPr>
            <p:ph type="ctrTitle"/>
          </p:nvPr>
        </p:nvSpPr>
        <p:spPr>
          <a:xfrm>
            <a:off x="980902" y="2556001"/>
            <a:ext cx="4167098" cy="1943999"/>
          </a:xfrm>
        </p:spPr>
        <p:txBody>
          <a:bodyPr wrap="square" anchor="t" anchorCtr="0">
            <a:noAutofit/>
          </a:bodyPr>
          <a:lstStyle>
            <a:lvl1pPr algn="l">
              <a:lnSpc>
                <a:spcPts val="5200"/>
              </a:lnSpc>
              <a:defRPr sz="4800" b="1" i="0">
                <a:solidFill>
                  <a:schemeClr val="bg1"/>
                </a:solidFill>
                <a:latin typeface="+mn-lt"/>
                <a:cs typeface="FlandersArtSans-Bold" panose="00000800000000000000" pitchFamily="2" charset="0"/>
              </a:defRPr>
            </a:lvl1pPr>
          </a:lstStyle>
          <a:p>
            <a:r>
              <a:rPr lang="nl-NL"/>
              <a:t>Klik om de stijl te bewerken</a:t>
            </a:r>
            <a:endParaRPr lang="nl-BE"/>
          </a:p>
        </p:txBody>
      </p:sp>
      <p:sp>
        <p:nvSpPr>
          <p:cNvPr id="3" name="Ondertitel 2"/>
          <p:cNvSpPr>
            <a:spLocks noGrp="1"/>
          </p:cNvSpPr>
          <p:nvPr>
            <p:ph type="subTitle" idx="1"/>
          </p:nvPr>
        </p:nvSpPr>
        <p:spPr>
          <a:xfrm>
            <a:off x="980902" y="4650972"/>
            <a:ext cx="4168675" cy="1224000"/>
          </a:xfrm>
          <a:prstGeom prst="rect">
            <a:avLst/>
          </a:prstGeom>
        </p:spPr>
        <p:txBody>
          <a:bodyPr bIns="0">
            <a:noAutofit/>
          </a:bodyPr>
          <a:lstStyle>
            <a:lvl1pPr marL="0" indent="0" algn="l">
              <a:lnSpc>
                <a:spcPts val="1760"/>
              </a:lnSpc>
              <a:buNone/>
              <a:defRPr sz="158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BE"/>
          </a:p>
        </p:txBody>
      </p:sp>
      <p:pic>
        <p:nvPicPr>
          <p:cNvPr id="4" name="Afbeelding 3">
            <a:extLst>
              <a:ext uri="{FF2B5EF4-FFF2-40B4-BE49-F238E27FC236}">
                <a16:creationId xmlns:a16="http://schemas.microsoft.com/office/drawing/2014/main" id="{931E2443-051A-806B-59EE-D88378839F9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060144" y="288001"/>
            <a:ext cx="1795854" cy="701013"/>
          </a:xfrm>
          <a:prstGeom prst="rect">
            <a:avLst/>
          </a:prstGeom>
        </p:spPr>
      </p:pic>
    </p:spTree>
    <p:extLst>
      <p:ext uri="{BB962C8B-B14F-4D97-AF65-F5344CB8AC3E}">
        <p14:creationId xmlns:p14="http://schemas.microsoft.com/office/powerpoint/2010/main" val="12735134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dia_2">
    <p:spTree>
      <p:nvGrpSpPr>
        <p:cNvPr id="1" name=""/>
        <p:cNvGrpSpPr/>
        <p:nvPr/>
      </p:nvGrpSpPr>
      <p:grpSpPr>
        <a:xfrm>
          <a:off x="0" y="0"/>
          <a:ext cx="0" cy="0"/>
          <a:chOff x="0" y="0"/>
          <a:chExt cx="0" cy="0"/>
        </a:xfrm>
      </p:grpSpPr>
      <p:grpSp>
        <p:nvGrpSpPr>
          <p:cNvPr id="12" name="Groeperen 11"/>
          <p:cNvGrpSpPr/>
          <p:nvPr userDrawn="1"/>
        </p:nvGrpSpPr>
        <p:grpSpPr>
          <a:xfrm>
            <a:off x="288000" y="286525"/>
            <a:ext cx="8553506" cy="6265475"/>
            <a:chOff x="288000" y="288000"/>
            <a:chExt cx="8553506" cy="6265475"/>
          </a:xfrm>
          <a:solidFill>
            <a:schemeClr val="accent1"/>
          </a:solidFill>
        </p:grpSpPr>
        <p:sp>
          <p:nvSpPr>
            <p:cNvPr id="10" name="Rechthoek 9"/>
            <p:cNvSpPr>
              <a:spLocks/>
            </p:cNvSpPr>
            <p:nvPr userDrawn="1"/>
          </p:nvSpPr>
          <p:spPr>
            <a:xfrm>
              <a:off x="288000" y="288000"/>
              <a:ext cx="6767999" cy="6265475"/>
            </a:xfrm>
            <a:prstGeom prst="rect">
              <a:avLst/>
            </a:prstGeom>
            <a:grp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latin typeface="FlandersArtSans-Regular" panose="00000500000000000000" pitchFamily="2" charset="0"/>
              </a:endParaRPr>
            </a:p>
          </p:txBody>
        </p:sp>
        <p:sp>
          <p:nvSpPr>
            <p:cNvPr id="11" name="Rechthoekige driehoek 10"/>
            <p:cNvSpPr/>
            <p:nvPr userDrawn="1"/>
          </p:nvSpPr>
          <p:spPr>
            <a:xfrm>
              <a:off x="7056000" y="288000"/>
              <a:ext cx="1785506" cy="6264000"/>
            </a:xfrm>
            <a:prstGeom prst="rtTriangle">
              <a:avLst/>
            </a:prstGeom>
            <a:grp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latin typeface="FlandersArtSans-Regular" panose="00000500000000000000" pitchFamily="2" charset="0"/>
              </a:endParaRPr>
            </a:p>
          </p:txBody>
        </p:sp>
      </p:grpSp>
      <p:sp>
        <p:nvSpPr>
          <p:cNvPr id="2" name="Titel 1"/>
          <p:cNvSpPr>
            <a:spLocks noGrp="1"/>
          </p:cNvSpPr>
          <p:nvPr>
            <p:ph type="ctrTitle"/>
          </p:nvPr>
        </p:nvSpPr>
        <p:spPr>
          <a:xfrm>
            <a:off x="1256598" y="2520002"/>
            <a:ext cx="5342082" cy="1579711"/>
          </a:xfrm>
        </p:spPr>
        <p:txBody>
          <a:bodyPr anchor="b" anchorCtr="0">
            <a:noAutofit/>
          </a:bodyPr>
          <a:lstStyle>
            <a:lvl1pPr algn="l">
              <a:lnSpc>
                <a:spcPts val="5400"/>
              </a:lnSpc>
              <a:defRPr sz="4800" b="1" i="0">
                <a:solidFill>
                  <a:schemeClr val="accent6"/>
                </a:solidFill>
                <a:latin typeface="+mn-lt"/>
                <a:cs typeface="FlandersArtSans-Bold" panose="00000800000000000000" pitchFamily="2" charset="0"/>
              </a:defRPr>
            </a:lvl1pPr>
          </a:lstStyle>
          <a:p>
            <a:r>
              <a:rPr lang="nl-NL"/>
              <a:t>Klik om de stijl te bewerken</a:t>
            </a:r>
            <a:endParaRPr lang="nl-BE"/>
          </a:p>
        </p:txBody>
      </p:sp>
      <p:sp>
        <p:nvSpPr>
          <p:cNvPr id="3" name="Ondertitel 2"/>
          <p:cNvSpPr>
            <a:spLocks noGrp="1"/>
          </p:cNvSpPr>
          <p:nvPr>
            <p:ph type="subTitle" idx="1"/>
          </p:nvPr>
        </p:nvSpPr>
        <p:spPr>
          <a:xfrm>
            <a:off x="1256598" y="4191329"/>
            <a:ext cx="5354606" cy="1053708"/>
          </a:xfrm>
          <a:prstGeom prst="rect">
            <a:avLst/>
          </a:prstGeom>
        </p:spPr>
        <p:txBody>
          <a:bodyPr bIns="0">
            <a:noAutofit/>
          </a:bodyPr>
          <a:lstStyle>
            <a:lvl1pPr marL="0" indent="0" algn="l">
              <a:lnSpc>
                <a:spcPts val="1760"/>
              </a:lnSpc>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BE"/>
          </a:p>
        </p:txBody>
      </p:sp>
    </p:spTree>
    <p:extLst>
      <p:ext uri="{BB962C8B-B14F-4D97-AF65-F5344CB8AC3E}">
        <p14:creationId xmlns:p14="http://schemas.microsoft.com/office/powerpoint/2010/main" val="401875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dia_3">
    <p:spTree>
      <p:nvGrpSpPr>
        <p:cNvPr id="1" name=""/>
        <p:cNvGrpSpPr/>
        <p:nvPr/>
      </p:nvGrpSpPr>
      <p:grpSpPr>
        <a:xfrm>
          <a:off x="0" y="0"/>
          <a:ext cx="0" cy="0"/>
          <a:chOff x="0" y="0"/>
          <a:chExt cx="0" cy="0"/>
        </a:xfrm>
      </p:grpSpPr>
      <p:sp>
        <p:nvSpPr>
          <p:cNvPr id="10" name="Rechthoek 9"/>
          <p:cNvSpPr>
            <a:spLocks/>
          </p:cNvSpPr>
          <p:nvPr userDrawn="1"/>
        </p:nvSpPr>
        <p:spPr>
          <a:xfrm>
            <a:off x="282011" y="286525"/>
            <a:ext cx="6107414" cy="6265475"/>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latin typeface="FlandersArtSans-Regular" panose="00000500000000000000" pitchFamily="2" charset="0"/>
            </a:endParaRPr>
          </a:p>
        </p:txBody>
      </p:sp>
      <p:sp>
        <p:nvSpPr>
          <p:cNvPr id="11" name="Rechthoekige driehoek 10"/>
          <p:cNvSpPr/>
          <p:nvPr userDrawn="1"/>
        </p:nvSpPr>
        <p:spPr>
          <a:xfrm>
            <a:off x="6389426" y="286525"/>
            <a:ext cx="1785506" cy="6264000"/>
          </a:xfrm>
          <a:prstGeom prst="rtTriangle">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latin typeface="FlandersArtSans-Regular" panose="00000500000000000000" pitchFamily="2" charset="0"/>
            </a:endParaRPr>
          </a:p>
        </p:txBody>
      </p:sp>
      <p:sp>
        <p:nvSpPr>
          <p:cNvPr id="4" name="Rechthoek 3">
            <a:extLst>
              <a:ext uri="{FF2B5EF4-FFF2-40B4-BE49-F238E27FC236}">
                <a16:creationId xmlns:a16="http://schemas.microsoft.com/office/drawing/2014/main" id="{07665A5A-64EB-469D-8D2D-B1EEDD8FAA24}"/>
              </a:ext>
            </a:extLst>
          </p:cNvPr>
          <p:cNvSpPr/>
          <p:nvPr userDrawn="1"/>
        </p:nvSpPr>
        <p:spPr>
          <a:xfrm>
            <a:off x="256374" y="5127477"/>
            <a:ext cx="8605615" cy="14605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p:cNvSpPr>
            <a:spLocks noGrp="1"/>
          </p:cNvSpPr>
          <p:nvPr userDrawn="1">
            <p:ph type="ctrTitle" hasCustomPrompt="1"/>
          </p:nvPr>
        </p:nvSpPr>
        <p:spPr>
          <a:xfrm>
            <a:off x="675118" y="1400499"/>
            <a:ext cx="5868555" cy="1579711"/>
          </a:xfrm>
        </p:spPr>
        <p:txBody>
          <a:bodyPr anchor="t" anchorCtr="0">
            <a:noAutofit/>
          </a:bodyPr>
          <a:lstStyle>
            <a:lvl1pPr algn="l">
              <a:lnSpc>
                <a:spcPct val="100000"/>
              </a:lnSpc>
              <a:defRPr sz="4000" b="0" i="0" cap="all" baseline="0">
                <a:solidFill>
                  <a:schemeClr val="bg1"/>
                </a:solidFill>
                <a:latin typeface="+mn-lt"/>
                <a:cs typeface="FlandersArtSans-Bold" panose="00000800000000000000" pitchFamily="2" charset="0"/>
              </a:defRPr>
            </a:lvl1pPr>
          </a:lstStyle>
          <a:p>
            <a:r>
              <a:rPr lang="nl-NL"/>
              <a:t>KLIK OM DE STIJL TE BEWERKEN</a:t>
            </a:r>
            <a:endParaRPr lang="nl-BE"/>
          </a:p>
        </p:txBody>
      </p:sp>
      <p:sp>
        <p:nvSpPr>
          <p:cNvPr id="3" name="Ondertitel 2"/>
          <p:cNvSpPr>
            <a:spLocks noGrp="1"/>
          </p:cNvSpPr>
          <p:nvPr userDrawn="1">
            <p:ph type="subTitle" idx="1" hasCustomPrompt="1"/>
          </p:nvPr>
        </p:nvSpPr>
        <p:spPr>
          <a:xfrm>
            <a:off x="675118" y="3999433"/>
            <a:ext cx="5881079" cy="767504"/>
          </a:xfrm>
          <a:prstGeom prst="rect">
            <a:avLst/>
          </a:prstGeom>
        </p:spPr>
        <p:txBody>
          <a:bodyPr bIns="0" anchor="b" anchorCtr="0">
            <a:noAutofit/>
          </a:bodyPr>
          <a:lstStyle>
            <a:lvl1pPr marL="0" indent="0" algn="l">
              <a:lnSpc>
                <a:spcPct val="100000"/>
              </a:lnSpc>
              <a:buNone/>
              <a:defRPr sz="28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BE"/>
          </a:p>
        </p:txBody>
      </p:sp>
      <p:pic>
        <p:nvPicPr>
          <p:cNvPr id="5" name="Afbeelding 4">
            <a:extLst>
              <a:ext uri="{FF2B5EF4-FFF2-40B4-BE49-F238E27FC236}">
                <a16:creationId xmlns:a16="http://schemas.microsoft.com/office/drawing/2014/main" id="{C1E3B721-0467-64FD-118E-1291C2D9512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060144" y="288001"/>
            <a:ext cx="1795854" cy="701013"/>
          </a:xfrm>
          <a:prstGeom prst="rect">
            <a:avLst/>
          </a:prstGeom>
        </p:spPr>
      </p:pic>
    </p:spTree>
    <p:extLst>
      <p:ext uri="{BB962C8B-B14F-4D97-AF65-F5344CB8AC3E}">
        <p14:creationId xmlns:p14="http://schemas.microsoft.com/office/powerpoint/2010/main" val="36132831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dia_4">
    <p:spTree>
      <p:nvGrpSpPr>
        <p:cNvPr id="1" name=""/>
        <p:cNvGrpSpPr/>
        <p:nvPr/>
      </p:nvGrpSpPr>
      <p:grpSpPr>
        <a:xfrm>
          <a:off x="0" y="0"/>
          <a:ext cx="0" cy="0"/>
          <a:chOff x="0" y="0"/>
          <a:chExt cx="0" cy="0"/>
        </a:xfrm>
      </p:grpSpPr>
      <p:grpSp>
        <p:nvGrpSpPr>
          <p:cNvPr id="4" name="Groeperen 3"/>
          <p:cNvGrpSpPr/>
          <p:nvPr userDrawn="1"/>
        </p:nvGrpSpPr>
        <p:grpSpPr>
          <a:xfrm>
            <a:off x="1476002" y="286526"/>
            <a:ext cx="7379999" cy="6265475"/>
            <a:chOff x="1476000" y="288000"/>
            <a:chExt cx="7379999" cy="6265475"/>
          </a:xfrm>
          <a:solidFill>
            <a:schemeClr val="accent1"/>
          </a:solidFill>
        </p:grpSpPr>
        <p:sp>
          <p:nvSpPr>
            <p:cNvPr id="8" name="Rechthoek 7"/>
            <p:cNvSpPr>
              <a:spLocks/>
            </p:cNvSpPr>
            <p:nvPr userDrawn="1"/>
          </p:nvSpPr>
          <p:spPr>
            <a:xfrm>
              <a:off x="3277896" y="288000"/>
              <a:ext cx="5578103" cy="6265475"/>
            </a:xfrm>
            <a:prstGeom prst="rect">
              <a:avLst/>
            </a:prstGeom>
            <a:grp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latin typeface="FlandersArtSans-Regular" panose="00000500000000000000" pitchFamily="2" charset="0"/>
              </a:endParaRPr>
            </a:p>
          </p:txBody>
        </p:sp>
        <p:sp>
          <p:nvSpPr>
            <p:cNvPr id="10" name="Rechthoekige driehoek 9"/>
            <p:cNvSpPr/>
            <p:nvPr userDrawn="1"/>
          </p:nvSpPr>
          <p:spPr>
            <a:xfrm flipH="1">
              <a:off x="1476000" y="288000"/>
              <a:ext cx="1800000" cy="6264000"/>
            </a:xfrm>
            <a:prstGeom prst="rtTriangle">
              <a:avLst/>
            </a:prstGeom>
            <a:grp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latin typeface="FlandersArtSans-Regular" panose="00000500000000000000" pitchFamily="2" charset="0"/>
              </a:endParaRPr>
            </a:p>
          </p:txBody>
        </p:sp>
      </p:grpSp>
      <p:sp>
        <p:nvSpPr>
          <p:cNvPr id="2" name="Titel 1"/>
          <p:cNvSpPr>
            <a:spLocks noGrp="1"/>
          </p:cNvSpPr>
          <p:nvPr>
            <p:ph type="ctrTitle"/>
          </p:nvPr>
        </p:nvSpPr>
        <p:spPr>
          <a:xfrm>
            <a:off x="3276001" y="2104575"/>
            <a:ext cx="4779031" cy="2484000"/>
          </a:xfrm>
        </p:spPr>
        <p:txBody>
          <a:bodyPr anchor="t" anchorCtr="0">
            <a:noAutofit/>
          </a:bodyPr>
          <a:lstStyle>
            <a:lvl1pPr algn="l">
              <a:lnSpc>
                <a:spcPts val="5400"/>
              </a:lnSpc>
              <a:defRPr sz="4800" b="1">
                <a:solidFill>
                  <a:schemeClr val="accent4"/>
                </a:solidFill>
              </a:defRPr>
            </a:lvl1pPr>
          </a:lstStyle>
          <a:p>
            <a:r>
              <a:rPr lang="nl-NL"/>
              <a:t>Klik om de stijl te bewerken</a:t>
            </a:r>
            <a:endParaRPr lang="nl-BE"/>
          </a:p>
        </p:txBody>
      </p:sp>
      <p:sp>
        <p:nvSpPr>
          <p:cNvPr id="3" name="Ondertitel 2"/>
          <p:cNvSpPr>
            <a:spLocks noGrp="1"/>
          </p:cNvSpPr>
          <p:nvPr>
            <p:ph type="subTitle" idx="1"/>
          </p:nvPr>
        </p:nvSpPr>
        <p:spPr>
          <a:xfrm>
            <a:off x="3276001" y="4631623"/>
            <a:ext cx="4779031" cy="1224000"/>
          </a:xfrm>
          <a:prstGeom prst="rect">
            <a:avLst/>
          </a:prstGeom>
        </p:spPr>
        <p:txBody>
          <a:bodyPr bIns="0">
            <a:noAutofit/>
          </a:bodyPr>
          <a:lstStyle>
            <a:lvl1pPr marL="0" indent="0" algn="l">
              <a:lnSpc>
                <a:spcPts val="1760"/>
              </a:lnSpc>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BE"/>
          </a:p>
        </p:txBody>
      </p:sp>
      <p:pic>
        <p:nvPicPr>
          <p:cNvPr id="5" name="Afbeelding 4">
            <a:extLst>
              <a:ext uri="{FF2B5EF4-FFF2-40B4-BE49-F238E27FC236}">
                <a16:creationId xmlns:a16="http://schemas.microsoft.com/office/drawing/2014/main" id="{58E59ED9-E019-1899-4644-267072CF0A7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87999" y="305999"/>
            <a:ext cx="1795854" cy="701013"/>
          </a:xfrm>
          <a:prstGeom prst="rect">
            <a:avLst/>
          </a:prstGeom>
        </p:spPr>
      </p:pic>
    </p:spTree>
    <p:extLst>
      <p:ext uri="{BB962C8B-B14F-4D97-AF65-F5344CB8AC3E}">
        <p14:creationId xmlns:p14="http://schemas.microsoft.com/office/powerpoint/2010/main" val="3384214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dia_5">
    <p:spTree>
      <p:nvGrpSpPr>
        <p:cNvPr id="1" name=""/>
        <p:cNvGrpSpPr/>
        <p:nvPr/>
      </p:nvGrpSpPr>
      <p:grpSpPr>
        <a:xfrm>
          <a:off x="0" y="0"/>
          <a:ext cx="0" cy="0"/>
          <a:chOff x="0" y="0"/>
          <a:chExt cx="0" cy="0"/>
        </a:xfrm>
      </p:grpSpPr>
      <p:grpSp>
        <p:nvGrpSpPr>
          <p:cNvPr id="11" name="Groep 10"/>
          <p:cNvGrpSpPr/>
          <p:nvPr userDrawn="1"/>
        </p:nvGrpSpPr>
        <p:grpSpPr>
          <a:xfrm>
            <a:off x="-1" y="0"/>
            <a:ext cx="6228000" cy="6858000"/>
            <a:chOff x="288001" y="288000"/>
            <a:chExt cx="6033505" cy="6265475"/>
          </a:xfrm>
          <a:solidFill>
            <a:schemeClr val="accent1"/>
          </a:solidFill>
        </p:grpSpPr>
        <p:sp>
          <p:nvSpPr>
            <p:cNvPr id="9" name="Rechthoek 8"/>
            <p:cNvSpPr>
              <a:spLocks/>
            </p:cNvSpPr>
            <p:nvPr userDrawn="1"/>
          </p:nvSpPr>
          <p:spPr>
            <a:xfrm flipV="1">
              <a:off x="288001" y="288000"/>
              <a:ext cx="4248000" cy="6265475"/>
            </a:xfrm>
            <a:prstGeom prst="rect">
              <a:avLst/>
            </a:prstGeom>
            <a:grp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0" name="Rechthoekige driehoek 9"/>
            <p:cNvSpPr/>
            <p:nvPr userDrawn="1"/>
          </p:nvSpPr>
          <p:spPr>
            <a:xfrm flipV="1">
              <a:off x="4536000" y="288000"/>
              <a:ext cx="1785506" cy="6264000"/>
            </a:xfrm>
            <a:prstGeom prst="rtTriangle">
              <a:avLst/>
            </a:prstGeom>
            <a:grp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sp>
        <p:nvSpPr>
          <p:cNvPr id="8" name="Titel 1"/>
          <p:cNvSpPr>
            <a:spLocks noGrp="1"/>
          </p:cNvSpPr>
          <p:nvPr>
            <p:ph type="ctrTitle"/>
          </p:nvPr>
        </p:nvSpPr>
        <p:spPr>
          <a:xfrm>
            <a:off x="681644" y="756847"/>
            <a:ext cx="4106489" cy="1620593"/>
          </a:xfrm>
        </p:spPr>
        <p:txBody>
          <a:bodyPr anchor="b" anchorCtr="0">
            <a:noAutofit/>
          </a:bodyPr>
          <a:lstStyle>
            <a:lvl1pPr algn="l">
              <a:lnSpc>
                <a:spcPts val="3800"/>
              </a:lnSpc>
              <a:defRPr sz="3600" b="1" i="0">
                <a:solidFill>
                  <a:schemeClr val="bg1"/>
                </a:solidFill>
                <a:latin typeface="+mn-lt"/>
                <a:cs typeface="FlandersArtSans-Bold" panose="00000800000000000000" pitchFamily="2" charset="0"/>
              </a:defRPr>
            </a:lvl1pPr>
          </a:lstStyle>
          <a:p>
            <a:r>
              <a:rPr lang="nl-NL"/>
              <a:t>Klik om de stijl te bewerken</a:t>
            </a:r>
            <a:endParaRPr lang="nl-BE"/>
          </a:p>
        </p:txBody>
      </p:sp>
      <p:sp>
        <p:nvSpPr>
          <p:cNvPr id="5" name="Tijdelijke aanduiding voor inhoud 4"/>
          <p:cNvSpPr>
            <a:spLocks noGrp="1"/>
          </p:cNvSpPr>
          <p:nvPr>
            <p:ph sz="quarter" idx="13"/>
          </p:nvPr>
        </p:nvSpPr>
        <p:spPr>
          <a:xfrm>
            <a:off x="681644" y="2643448"/>
            <a:ext cx="3763034" cy="3114100"/>
          </a:xfrm>
        </p:spPr>
        <p:txBody>
          <a:bodyPr/>
          <a:lstStyle>
            <a:lvl1pPr marL="0" indent="0">
              <a:lnSpc>
                <a:spcPts val="2500"/>
              </a:lnSpc>
              <a:spcBef>
                <a:spcPts val="0"/>
              </a:spcBef>
              <a:buFontTx/>
              <a:buNone/>
              <a:defRPr sz="2100">
                <a:solidFill>
                  <a:schemeClr val="bg1"/>
                </a:solidFill>
                <a:latin typeface="+mn-lt"/>
              </a:defRPr>
            </a:lvl1pPr>
            <a:lvl2pPr>
              <a:defRPr sz="1800">
                <a:solidFill>
                  <a:schemeClr val="bg1"/>
                </a:solidFill>
                <a:latin typeface="+mn-lt"/>
              </a:defRPr>
            </a:lvl2pPr>
            <a:lvl3pPr>
              <a:defRPr sz="1800">
                <a:solidFill>
                  <a:schemeClr val="bg1"/>
                </a:solidFill>
                <a:latin typeface="+mn-lt"/>
              </a:defRPr>
            </a:lvl3pPr>
            <a:lvl4pPr>
              <a:defRPr sz="1800">
                <a:solidFill>
                  <a:schemeClr val="bg1"/>
                </a:solidFill>
                <a:latin typeface="+mn-lt"/>
              </a:defRPr>
            </a:lvl4pPr>
            <a:lvl5pPr>
              <a:defRPr sz="1800">
                <a:solidFill>
                  <a:schemeClr val="bg1"/>
                </a:solidFill>
                <a:latin typeface="+mn-lt"/>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2" name="Afbeelding 1">
            <a:extLst>
              <a:ext uri="{FF2B5EF4-FFF2-40B4-BE49-F238E27FC236}">
                <a16:creationId xmlns:a16="http://schemas.microsoft.com/office/drawing/2014/main" id="{98394F23-8122-94CB-7755-798A25FE87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060144" y="288001"/>
            <a:ext cx="1795854" cy="701013"/>
          </a:xfrm>
          <a:prstGeom prst="rect">
            <a:avLst/>
          </a:prstGeom>
        </p:spPr>
      </p:pic>
    </p:spTree>
    <p:extLst>
      <p:ext uri="{BB962C8B-B14F-4D97-AF65-F5344CB8AC3E}">
        <p14:creationId xmlns:p14="http://schemas.microsoft.com/office/powerpoint/2010/main" val="32101868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otdia">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97DA1BDA-6638-42F6-2516-0CCA7722A3E1}"/>
              </a:ext>
            </a:extLst>
          </p:cNvPr>
          <p:cNvSpPr/>
          <p:nvPr userDrawn="1"/>
        </p:nvSpPr>
        <p:spPr>
          <a:xfrm>
            <a:off x="0" y="5286700"/>
            <a:ext cx="9144000" cy="1584000"/>
          </a:xfrm>
          <a:prstGeom prst="rect">
            <a:avLst/>
          </a:prstGeom>
          <a:solidFill>
            <a:srgbClr val="373636">
              <a:alpha val="1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Flanders Art Sans"/>
              <a:ea typeface="+mn-ea"/>
              <a:cs typeface="+mn-cs"/>
            </a:endParaRPr>
          </a:p>
        </p:txBody>
      </p:sp>
      <p:sp>
        <p:nvSpPr>
          <p:cNvPr id="6" name="Rechthoek 5">
            <a:extLst>
              <a:ext uri="{FF2B5EF4-FFF2-40B4-BE49-F238E27FC236}">
                <a16:creationId xmlns:a16="http://schemas.microsoft.com/office/drawing/2014/main" id="{23D717F6-8878-BFE4-83A6-A348B6D96D3B}"/>
              </a:ext>
            </a:extLst>
          </p:cNvPr>
          <p:cNvSpPr/>
          <p:nvPr userDrawn="1"/>
        </p:nvSpPr>
        <p:spPr>
          <a:xfrm>
            <a:off x="263696" y="252000"/>
            <a:ext cx="8640000" cy="6354000"/>
          </a:xfrm>
          <a:prstGeom prst="rect">
            <a:avLst/>
          </a:prstGeom>
          <a:solidFill>
            <a:srgbClr val="0F4C8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Flanders Art Sans"/>
              <a:ea typeface="+mn-ea"/>
              <a:cs typeface="+mn-cs"/>
            </a:endParaRPr>
          </a:p>
        </p:txBody>
      </p:sp>
      <p:pic>
        <p:nvPicPr>
          <p:cNvPr id="11" name="Afbeelding 10" descr="Afbeelding met tekst, Lettertype, Graphics, grafische vormgeving&#10;&#10;Automatisch gegenereerde beschrijving">
            <a:extLst>
              <a:ext uri="{FF2B5EF4-FFF2-40B4-BE49-F238E27FC236}">
                <a16:creationId xmlns:a16="http://schemas.microsoft.com/office/drawing/2014/main" id="{374B864D-A1E9-26B7-2EC2-972541198A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3696" y="252000"/>
            <a:ext cx="1623375" cy="702000"/>
          </a:xfrm>
          <a:prstGeom prst="rect">
            <a:avLst/>
          </a:prstGeom>
        </p:spPr>
      </p:pic>
      <p:sp>
        <p:nvSpPr>
          <p:cNvPr id="13" name="Titel 1">
            <a:extLst>
              <a:ext uri="{FF2B5EF4-FFF2-40B4-BE49-F238E27FC236}">
                <a16:creationId xmlns:a16="http://schemas.microsoft.com/office/drawing/2014/main" id="{58037957-35EA-0E0B-BE15-C7877337965D}"/>
              </a:ext>
            </a:extLst>
          </p:cNvPr>
          <p:cNvSpPr>
            <a:spLocks noGrp="1"/>
          </p:cNvSpPr>
          <p:nvPr>
            <p:ph type="title" hasCustomPrompt="1"/>
          </p:nvPr>
        </p:nvSpPr>
        <p:spPr>
          <a:xfrm>
            <a:off x="493826" y="1632784"/>
            <a:ext cx="8156348" cy="4355916"/>
          </a:xfrm>
        </p:spPr>
        <p:txBody>
          <a:bodyPr anchor="ctr"/>
          <a:lstStyle>
            <a:lvl1pPr algn="r">
              <a:lnSpc>
                <a:spcPts val="6800"/>
              </a:lnSpc>
              <a:defRPr sz="5400" b="1">
                <a:solidFill>
                  <a:schemeClr val="bg1"/>
                </a:solidFill>
              </a:defRPr>
            </a:lvl1pPr>
          </a:lstStyle>
          <a:p>
            <a:r>
              <a:rPr lang="nl-BE"/>
              <a:t>Klik om de stijl te bewerken</a:t>
            </a:r>
          </a:p>
        </p:txBody>
      </p:sp>
    </p:spTree>
    <p:extLst>
      <p:ext uri="{BB962C8B-B14F-4D97-AF65-F5344CB8AC3E}">
        <p14:creationId xmlns:p14="http://schemas.microsoft.com/office/powerpoint/2010/main" val="1558979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ussentitel_2">
    <p:spTree>
      <p:nvGrpSpPr>
        <p:cNvPr id="1" name=""/>
        <p:cNvGrpSpPr/>
        <p:nvPr/>
      </p:nvGrpSpPr>
      <p:grpSpPr>
        <a:xfrm>
          <a:off x="0" y="0"/>
          <a:ext cx="0" cy="0"/>
          <a:chOff x="0" y="0"/>
          <a:chExt cx="0" cy="0"/>
        </a:xfrm>
      </p:grpSpPr>
      <p:sp>
        <p:nvSpPr>
          <p:cNvPr id="2" name="Titel 1"/>
          <p:cNvSpPr>
            <a:spLocks noGrp="1"/>
          </p:cNvSpPr>
          <p:nvPr>
            <p:ph type="ctrTitle"/>
          </p:nvPr>
        </p:nvSpPr>
        <p:spPr>
          <a:xfrm>
            <a:off x="1296000" y="1828800"/>
            <a:ext cx="3579813" cy="2268000"/>
          </a:xfrm>
        </p:spPr>
        <p:txBody>
          <a:bodyPr anchor="b" anchorCtr="0">
            <a:noAutofit/>
          </a:bodyPr>
          <a:lstStyle>
            <a:lvl1pPr indent="0" algn="l">
              <a:lnSpc>
                <a:spcPts val="5400"/>
              </a:lnSpc>
              <a:defRPr sz="5400" b="1">
                <a:solidFill>
                  <a:schemeClr val="accent1"/>
                </a:solidFill>
                <a:latin typeface="Calibri" panose="020F0502020204030204" pitchFamily="34" charset="0"/>
                <a:cs typeface="Calibri" panose="020F0502020204030204" pitchFamily="34" charset="0"/>
              </a:defRPr>
            </a:lvl1pPr>
          </a:lstStyle>
          <a:p>
            <a:r>
              <a:rPr lang="nl-NL"/>
              <a:t>Klik om stijl te bewerken</a:t>
            </a:r>
            <a:endParaRPr lang="nl-BE"/>
          </a:p>
        </p:txBody>
      </p:sp>
      <p:sp>
        <p:nvSpPr>
          <p:cNvPr id="3" name="Ondertitel 2"/>
          <p:cNvSpPr>
            <a:spLocks noGrp="1"/>
          </p:cNvSpPr>
          <p:nvPr>
            <p:ph type="subTitle" idx="1"/>
          </p:nvPr>
        </p:nvSpPr>
        <p:spPr>
          <a:xfrm>
            <a:off x="1296000" y="4154400"/>
            <a:ext cx="7416000" cy="1494370"/>
          </a:xfrm>
        </p:spPr>
        <p:txBody>
          <a:bodyPr bIns="0">
            <a:noAutofit/>
          </a:bodyPr>
          <a:lstStyle>
            <a:lvl1pPr marL="0" indent="0" algn="l">
              <a:lnSpc>
                <a:spcPts val="1760"/>
              </a:lnSpc>
              <a:buNone/>
              <a:defRPr sz="1800">
                <a:solidFill>
                  <a:schemeClr val="tx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5" name="Tijdelijke aanduiding voor dianummer 5">
            <a:extLst>
              <a:ext uri="{FF2B5EF4-FFF2-40B4-BE49-F238E27FC236}">
                <a16:creationId xmlns:a16="http://schemas.microsoft.com/office/drawing/2014/main" id="{30C7CEAC-A86F-4E5D-BC11-8A0CE6A9A1CF}"/>
              </a:ext>
            </a:extLst>
          </p:cNvPr>
          <p:cNvSpPr>
            <a:spLocks noGrp="1"/>
          </p:cNvSpPr>
          <p:nvPr>
            <p:ph type="sldNum" sz="quarter" idx="4"/>
          </p:nvPr>
        </p:nvSpPr>
        <p:spPr>
          <a:xfrm>
            <a:off x="4226906" y="6332399"/>
            <a:ext cx="540000" cy="360000"/>
          </a:xfrm>
          <a:prstGeom prst="rect">
            <a:avLst/>
          </a:prstGeom>
        </p:spPr>
        <p:txBody>
          <a:bodyPr vert="horz" lIns="91440" tIns="45720" rIns="91440" bIns="45720" rtlCol="0" anchor="ctr"/>
          <a:lstStyle>
            <a:lvl1pPr algn="r">
              <a:defRPr sz="1200">
                <a:solidFill>
                  <a:schemeClr val="bg1">
                    <a:lumMod val="50000"/>
                  </a:schemeClr>
                </a:solidFill>
                <a:latin typeface="Calibri" panose="020F0502020204030204" pitchFamily="34" charset="0"/>
                <a:cs typeface="Calibri" panose="020F0502020204030204" pitchFamily="34" charset="0"/>
              </a:defRPr>
            </a:lvl1pPr>
          </a:lstStyle>
          <a:p>
            <a:fld id="{492AD3B4-D906-4191-84FB-4FE613E48036}" type="slidenum">
              <a:rPr lang="nl-BE" smtClean="0"/>
              <a:pPr/>
              <a:t>‹nr.›</a:t>
            </a:fld>
            <a:endParaRPr lang="nl-BE"/>
          </a:p>
        </p:txBody>
      </p:sp>
      <p:pic>
        <p:nvPicPr>
          <p:cNvPr id="6" name="Tijdelijke aanduiding voor afbeelding 17" descr="Afbeelding met binnen, hek&#10;&#10;Automatisch gegenereerde beschrijving">
            <a:extLst>
              <a:ext uri="{FF2B5EF4-FFF2-40B4-BE49-F238E27FC236}">
                <a16:creationId xmlns:a16="http://schemas.microsoft.com/office/drawing/2014/main" id="{F83E6BC3-CD50-402B-0BBA-1F9F4D1B9549}"/>
              </a:ext>
            </a:extLst>
          </p:cNvPr>
          <p:cNvPicPr>
            <a:picLocks noChangeAspect="1"/>
          </p:cNvPicPr>
          <p:nvPr userDrawn="1"/>
        </p:nvPicPr>
        <p:blipFill rotWithShape="1">
          <a:blip r:embed="rId2" cstate="print">
            <a:duotone>
              <a:prstClr val="black"/>
              <a:schemeClr val="accent2">
                <a:tint val="45000"/>
                <a:satMod val="400000"/>
              </a:schemeClr>
            </a:duotone>
            <a:extLst>
              <a:ext uri="{28A0092B-C50C-407E-A947-70E740481C1C}">
                <a14:useLocalDpi xmlns:a14="http://schemas.microsoft.com/office/drawing/2010/main" val="0"/>
              </a:ext>
            </a:extLst>
          </a:blip>
          <a:srcRect l="11619" t="24309" r="51175" b="63865"/>
          <a:stretch/>
        </p:blipFill>
        <p:spPr>
          <a:xfrm>
            <a:off x="0" y="0"/>
            <a:ext cx="3579813" cy="1608138"/>
          </a:xfrm>
          <a:custGeom>
            <a:avLst/>
            <a:gdLst>
              <a:gd name="connsiteX0" fmla="*/ 0 w 3563938"/>
              <a:gd name="connsiteY0" fmla="*/ 0 h 1608138"/>
              <a:gd name="connsiteX1" fmla="*/ 3295910 w 3563938"/>
              <a:gd name="connsiteY1" fmla="*/ 0 h 1608138"/>
              <a:gd name="connsiteX2" fmla="*/ 3563938 w 3563938"/>
              <a:gd name="connsiteY2" fmla="*/ 268028 h 1608138"/>
              <a:gd name="connsiteX3" fmla="*/ 3563938 w 3563938"/>
              <a:gd name="connsiteY3" fmla="*/ 1608138 h 1608138"/>
              <a:gd name="connsiteX4" fmla="*/ 0 w 3563938"/>
              <a:gd name="connsiteY4" fmla="*/ 1608138 h 1608138"/>
              <a:gd name="connsiteX5" fmla="*/ 0 w 3563938"/>
              <a:gd name="connsiteY5" fmla="*/ 0 h 1608138"/>
              <a:gd name="connsiteX0" fmla="*/ 0 w 3568755"/>
              <a:gd name="connsiteY0" fmla="*/ 0 h 1608138"/>
              <a:gd name="connsiteX1" fmla="*/ 3568755 w 3568755"/>
              <a:gd name="connsiteY1" fmla="*/ 0 h 1608138"/>
              <a:gd name="connsiteX2" fmla="*/ 3563938 w 3568755"/>
              <a:gd name="connsiteY2" fmla="*/ 268028 h 1608138"/>
              <a:gd name="connsiteX3" fmla="*/ 3563938 w 3568755"/>
              <a:gd name="connsiteY3" fmla="*/ 1608138 h 1608138"/>
              <a:gd name="connsiteX4" fmla="*/ 0 w 3568755"/>
              <a:gd name="connsiteY4" fmla="*/ 1608138 h 1608138"/>
              <a:gd name="connsiteX5" fmla="*/ 0 w 3568755"/>
              <a:gd name="connsiteY5" fmla="*/ 0 h 1608138"/>
              <a:gd name="connsiteX0" fmla="*/ 0 w 4012145"/>
              <a:gd name="connsiteY0" fmla="*/ 0 h 1608138"/>
              <a:gd name="connsiteX1" fmla="*/ 3568755 w 4012145"/>
              <a:gd name="connsiteY1" fmla="*/ 0 h 1608138"/>
              <a:gd name="connsiteX2" fmla="*/ 3563938 w 4012145"/>
              <a:gd name="connsiteY2" fmla="*/ 1608138 h 1608138"/>
              <a:gd name="connsiteX3" fmla="*/ 0 w 4012145"/>
              <a:gd name="connsiteY3" fmla="*/ 1608138 h 1608138"/>
              <a:gd name="connsiteX4" fmla="*/ 0 w 4012145"/>
              <a:gd name="connsiteY4" fmla="*/ 0 h 1608138"/>
              <a:gd name="connsiteX0" fmla="*/ 0 w 3827164"/>
              <a:gd name="connsiteY0" fmla="*/ 0 h 1608138"/>
              <a:gd name="connsiteX1" fmla="*/ 3568755 w 3827164"/>
              <a:gd name="connsiteY1" fmla="*/ 0 h 1608138"/>
              <a:gd name="connsiteX2" fmla="*/ 3563938 w 3827164"/>
              <a:gd name="connsiteY2" fmla="*/ 1608138 h 1608138"/>
              <a:gd name="connsiteX3" fmla="*/ 0 w 3827164"/>
              <a:gd name="connsiteY3" fmla="*/ 1608138 h 1608138"/>
              <a:gd name="connsiteX4" fmla="*/ 0 w 3827164"/>
              <a:gd name="connsiteY4" fmla="*/ 0 h 1608138"/>
              <a:gd name="connsiteX0" fmla="*/ 0 w 3568755"/>
              <a:gd name="connsiteY0" fmla="*/ 0 h 1608138"/>
              <a:gd name="connsiteX1" fmla="*/ 3568755 w 3568755"/>
              <a:gd name="connsiteY1" fmla="*/ 0 h 1608138"/>
              <a:gd name="connsiteX2" fmla="*/ 3563938 w 3568755"/>
              <a:gd name="connsiteY2" fmla="*/ 1608138 h 1608138"/>
              <a:gd name="connsiteX3" fmla="*/ 0 w 3568755"/>
              <a:gd name="connsiteY3" fmla="*/ 1608138 h 1608138"/>
              <a:gd name="connsiteX4" fmla="*/ 0 w 3568755"/>
              <a:gd name="connsiteY4" fmla="*/ 0 h 1608138"/>
              <a:gd name="connsiteX0" fmla="*/ 0 w 3572159"/>
              <a:gd name="connsiteY0" fmla="*/ 0 h 1608138"/>
              <a:gd name="connsiteX1" fmla="*/ 3568755 w 3572159"/>
              <a:gd name="connsiteY1" fmla="*/ 0 h 1608138"/>
              <a:gd name="connsiteX2" fmla="*/ 3571313 w 3572159"/>
              <a:gd name="connsiteY2" fmla="*/ 774854 h 1608138"/>
              <a:gd name="connsiteX3" fmla="*/ 0 w 3572159"/>
              <a:gd name="connsiteY3" fmla="*/ 1608138 h 1608138"/>
              <a:gd name="connsiteX4" fmla="*/ 0 w 3572159"/>
              <a:gd name="connsiteY4" fmla="*/ 0 h 1608138"/>
              <a:gd name="connsiteX0" fmla="*/ 0 w 3568755"/>
              <a:gd name="connsiteY0" fmla="*/ 0 h 1608138"/>
              <a:gd name="connsiteX1" fmla="*/ 3568755 w 3568755"/>
              <a:gd name="connsiteY1" fmla="*/ 0 h 1608138"/>
              <a:gd name="connsiteX2" fmla="*/ 3563939 w 3568755"/>
              <a:gd name="connsiteY2" fmla="*/ 988706 h 1608138"/>
              <a:gd name="connsiteX3" fmla="*/ 0 w 3568755"/>
              <a:gd name="connsiteY3" fmla="*/ 1608138 h 1608138"/>
              <a:gd name="connsiteX4" fmla="*/ 0 w 3568755"/>
              <a:gd name="connsiteY4" fmla="*/ 0 h 1608138"/>
              <a:gd name="connsiteX0" fmla="*/ 0 w 3579309"/>
              <a:gd name="connsiteY0" fmla="*/ 0 h 1608138"/>
              <a:gd name="connsiteX1" fmla="*/ 3568755 w 3579309"/>
              <a:gd name="connsiteY1" fmla="*/ 0 h 1608138"/>
              <a:gd name="connsiteX2" fmla="*/ 3578687 w 3579309"/>
              <a:gd name="connsiteY2" fmla="*/ 693739 h 1608138"/>
              <a:gd name="connsiteX3" fmla="*/ 0 w 3579309"/>
              <a:gd name="connsiteY3" fmla="*/ 1608138 h 1608138"/>
              <a:gd name="connsiteX4" fmla="*/ 0 w 3579309"/>
              <a:gd name="connsiteY4" fmla="*/ 0 h 160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9309" h="1608138">
                <a:moveTo>
                  <a:pt x="0" y="0"/>
                </a:moveTo>
                <a:lnTo>
                  <a:pt x="3568755" y="0"/>
                </a:lnTo>
                <a:cubicBezTo>
                  <a:pt x="3558061" y="1447894"/>
                  <a:pt x="3583544" y="-717284"/>
                  <a:pt x="3578687" y="693739"/>
                </a:cubicBezTo>
                <a:lnTo>
                  <a:pt x="0" y="1608138"/>
                </a:lnTo>
                <a:lnTo>
                  <a:pt x="0" y="0"/>
                </a:lnTo>
                <a:close/>
              </a:path>
            </a:pathLst>
          </a:custGeom>
          <a:ln>
            <a:noFill/>
          </a:ln>
        </p:spPr>
      </p:pic>
    </p:spTree>
    <p:extLst>
      <p:ext uri="{BB962C8B-B14F-4D97-AF65-F5344CB8AC3E}">
        <p14:creationId xmlns:p14="http://schemas.microsoft.com/office/powerpoint/2010/main" val="328811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ussentitel_3">
    <p:spTree>
      <p:nvGrpSpPr>
        <p:cNvPr id="1" name=""/>
        <p:cNvGrpSpPr/>
        <p:nvPr/>
      </p:nvGrpSpPr>
      <p:grpSpPr>
        <a:xfrm>
          <a:off x="0" y="0"/>
          <a:ext cx="0" cy="0"/>
          <a:chOff x="0" y="0"/>
          <a:chExt cx="0" cy="0"/>
        </a:xfrm>
      </p:grpSpPr>
      <p:sp>
        <p:nvSpPr>
          <p:cNvPr id="2" name="Titel 1"/>
          <p:cNvSpPr>
            <a:spLocks noGrp="1"/>
          </p:cNvSpPr>
          <p:nvPr>
            <p:ph type="ctrTitle"/>
          </p:nvPr>
        </p:nvSpPr>
        <p:spPr>
          <a:xfrm>
            <a:off x="1296002" y="756000"/>
            <a:ext cx="3686547" cy="2196000"/>
          </a:xfrm>
        </p:spPr>
        <p:txBody>
          <a:bodyPr anchor="t">
            <a:noAutofit/>
          </a:bodyPr>
          <a:lstStyle>
            <a:lvl1pPr indent="0" algn="l">
              <a:lnSpc>
                <a:spcPts val="3800"/>
              </a:lnSpc>
              <a:defRPr sz="3700" b="1" i="0">
                <a:solidFill>
                  <a:schemeClr val="accent1"/>
                </a:solidFill>
                <a:latin typeface="Calibri" panose="020F0502020204030204" pitchFamily="34" charset="0"/>
                <a:cs typeface="Calibri" panose="020F0502020204030204" pitchFamily="34" charset="0"/>
              </a:defRPr>
            </a:lvl1pPr>
          </a:lstStyle>
          <a:p>
            <a:r>
              <a:rPr lang="nl-NL"/>
              <a:t>Klik om stijl te bewerken</a:t>
            </a:r>
            <a:endParaRPr lang="nl-BE"/>
          </a:p>
        </p:txBody>
      </p:sp>
      <p:sp>
        <p:nvSpPr>
          <p:cNvPr id="5" name="Tijdelijke aanduiding voor dianummer 5">
            <a:extLst>
              <a:ext uri="{FF2B5EF4-FFF2-40B4-BE49-F238E27FC236}">
                <a16:creationId xmlns:a16="http://schemas.microsoft.com/office/drawing/2014/main" id="{F75162AC-E41C-47F4-83EA-E8D32F00125B}"/>
              </a:ext>
            </a:extLst>
          </p:cNvPr>
          <p:cNvSpPr>
            <a:spLocks noGrp="1"/>
          </p:cNvSpPr>
          <p:nvPr>
            <p:ph type="sldNum" sz="quarter" idx="4"/>
          </p:nvPr>
        </p:nvSpPr>
        <p:spPr>
          <a:xfrm>
            <a:off x="4226906" y="6332399"/>
            <a:ext cx="540000" cy="360000"/>
          </a:xfrm>
          <a:prstGeom prst="rect">
            <a:avLst/>
          </a:prstGeom>
        </p:spPr>
        <p:txBody>
          <a:bodyPr vert="horz" lIns="91440" tIns="45720" rIns="91440" bIns="45720" rtlCol="0" anchor="ctr"/>
          <a:lstStyle>
            <a:lvl1pPr algn="r">
              <a:defRPr sz="1200">
                <a:solidFill>
                  <a:schemeClr val="bg1">
                    <a:lumMod val="50000"/>
                  </a:schemeClr>
                </a:solidFill>
                <a:latin typeface="Calibri" panose="020F0502020204030204" pitchFamily="34" charset="0"/>
                <a:cs typeface="Calibri" panose="020F0502020204030204" pitchFamily="34" charset="0"/>
              </a:defRPr>
            </a:lvl1pPr>
          </a:lstStyle>
          <a:p>
            <a:fld id="{492AD3B4-D906-4191-84FB-4FE613E48036}" type="slidenum">
              <a:rPr lang="nl-BE" smtClean="0"/>
              <a:pPr/>
              <a:t>‹nr.›</a:t>
            </a:fld>
            <a:endParaRPr lang="nl-BE"/>
          </a:p>
        </p:txBody>
      </p:sp>
      <p:pic>
        <p:nvPicPr>
          <p:cNvPr id="4" name="Afbeelding 3">
            <a:extLst>
              <a:ext uri="{FF2B5EF4-FFF2-40B4-BE49-F238E27FC236}">
                <a16:creationId xmlns:a16="http://schemas.microsoft.com/office/drawing/2014/main" id="{A3D24C39-2B0E-95CB-F075-94E14B68C4EE}"/>
              </a:ext>
            </a:extLst>
          </p:cNvPr>
          <p:cNvPicPr>
            <a:picLocks noChangeAspect="1"/>
          </p:cNvPicPr>
          <p:nvPr userDrawn="1"/>
        </p:nvPicPr>
        <p:blipFill>
          <a:blip r:embed="rId2">
            <a:duotone>
              <a:schemeClr val="accent3">
                <a:shade val="45000"/>
                <a:satMod val="135000"/>
              </a:schemeClr>
              <a:prstClr val="white"/>
            </a:duotone>
          </a:blip>
          <a:stretch>
            <a:fillRect/>
          </a:stretch>
        </p:blipFill>
        <p:spPr>
          <a:xfrm>
            <a:off x="299258" y="4489388"/>
            <a:ext cx="6804000" cy="3049762"/>
          </a:xfrm>
          <a:prstGeom prst="rect">
            <a:avLst/>
          </a:prstGeom>
        </p:spPr>
      </p:pic>
    </p:spTree>
    <p:extLst>
      <p:ext uri="{BB962C8B-B14F-4D97-AF65-F5344CB8AC3E}">
        <p14:creationId xmlns:p14="http://schemas.microsoft.com/office/powerpoint/2010/main" val="336198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ussentitel_4">
    <p:spTree>
      <p:nvGrpSpPr>
        <p:cNvPr id="1" name=""/>
        <p:cNvGrpSpPr/>
        <p:nvPr/>
      </p:nvGrpSpPr>
      <p:grpSpPr>
        <a:xfrm>
          <a:off x="0" y="0"/>
          <a:ext cx="0" cy="0"/>
          <a:chOff x="0" y="0"/>
          <a:chExt cx="0" cy="0"/>
        </a:xfrm>
      </p:grpSpPr>
      <p:sp>
        <p:nvSpPr>
          <p:cNvPr id="2" name="Titel 1"/>
          <p:cNvSpPr>
            <a:spLocks noGrp="1"/>
          </p:cNvSpPr>
          <p:nvPr>
            <p:ph type="ctrTitle"/>
          </p:nvPr>
        </p:nvSpPr>
        <p:spPr>
          <a:xfrm>
            <a:off x="1296000" y="1495300"/>
            <a:ext cx="7416000" cy="2088000"/>
          </a:xfrm>
        </p:spPr>
        <p:txBody>
          <a:bodyPr anchor="b" anchorCtr="0">
            <a:noAutofit/>
          </a:bodyPr>
          <a:lstStyle>
            <a:lvl1pPr indent="0" algn="l">
              <a:lnSpc>
                <a:spcPts val="5400"/>
              </a:lnSpc>
              <a:defRPr sz="4400" b="1" i="0">
                <a:latin typeface="Calibri" panose="020F0502020204030204" pitchFamily="34" charset="0"/>
                <a:cs typeface="Calibri" panose="020F0502020204030204" pitchFamily="34" charset="0"/>
              </a:defRPr>
            </a:lvl1pPr>
          </a:lstStyle>
          <a:p>
            <a:r>
              <a:rPr lang="nl-NL"/>
              <a:t>Klik om stijl te bewerken</a:t>
            </a:r>
            <a:endParaRPr lang="nl-BE"/>
          </a:p>
        </p:txBody>
      </p:sp>
      <p:sp>
        <p:nvSpPr>
          <p:cNvPr id="3" name="Ondertitel 2"/>
          <p:cNvSpPr>
            <a:spLocks noGrp="1"/>
          </p:cNvSpPr>
          <p:nvPr>
            <p:ph type="subTitle" idx="1"/>
          </p:nvPr>
        </p:nvSpPr>
        <p:spPr>
          <a:xfrm>
            <a:off x="1296000" y="3619300"/>
            <a:ext cx="7416000" cy="1655763"/>
          </a:xfrm>
        </p:spPr>
        <p:txBody>
          <a:bodyPr bIns="0">
            <a:noAutofit/>
          </a:bodyPr>
          <a:lstStyle>
            <a:lvl1pPr marL="0" indent="0" algn="l">
              <a:lnSpc>
                <a:spcPts val="1760"/>
              </a:lnSpc>
              <a:buNone/>
              <a:defRPr sz="1800" baseline="0">
                <a:latin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5" name="Tijdelijke aanduiding voor dianummer 5">
            <a:extLst>
              <a:ext uri="{FF2B5EF4-FFF2-40B4-BE49-F238E27FC236}">
                <a16:creationId xmlns:a16="http://schemas.microsoft.com/office/drawing/2014/main" id="{BF6A903F-91E6-4885-8910-B06CD0F5F2CF}"/>
              </a:ext>
            </a:extLst>
          </p:cNvPr>
          <p:cNvSpPr>
            <a:spLocks noGrp="1"/>
          </p:cNvSpPr>
          <p:nvPr>
            <p:ph type="sldNum" sz="quarter" idx="4"/>
          </p:nvPr>
        </p:nvSpPr>
        <p:spPr>
          <a:xfrm>
            <a:off x="4226906" y="6332399"/>
            <a:ext cx="540000" cy="360000"/>
          </a:xfrm>
          <a:prstGeom prst="rect">
            <a:avLst/>
          </a:prstGeom>
        </p:spPr>
        <p:txBody>
          <a:bodyPr vert="horz" lIns="91440" tIns="45720" rIns="91440" bIns="45720" rtlCol="0" anchor="ctr"/>
          <a:lstStyle>
            <a:lvl1pPr algn="r">
              <a:defRPr sz="1200">
                <a:solidFill>
                  <a:schemeClr val="bg1">
                    <a:lumMod val="50000"/>
                  </a:schemeClr>
                </a:solidFill>
                <a:latin typeface="Calibri" panose="020F0502020204030204" pitchFamily="34" charset="0"/>
                <a:cs typeface="Calibri" panose="020F0502020204030204" pitchFamily="34" charset="0"/>
              </a:defRPr>
            </a:lvl1pPr>
          </a:lstStyle>
          <a:p>
            <a:fld id="{492AD3B4-D906-4191-84FB-4FE613E48036}" type="slidenum">
              <a:rPr lang="nl-BE" smtClean="0"/>
              <a:pPr/>
              <a:t>‹nr.›</a:t>
            </a:fld>
            <a:endParaRPr lang="nl-BE"/>
          </a:p>
        </p:txBody>
      </p:sp>
      <p:pic>
        <p:nvPicPr>
          <p:cNvPr id="6" name="Tijdelijke aanduiding voor afbeelding 17" descr="Afbeelding met binnen, hek&#10;&#10;Automatisch gegenereerde beschrijving">
            <a:extLst>
              <a:ext uri="{FF2B5EF4-FFF2-40B4-BE49-F238E27FC236}">
                <a16:creationId xmlns:a16="http://schemas.microsoft.com/office/drawing/2014/main" id="{3C585312-98B2-55EC-D347-C169B6DC251D}"/>
              </a:ext>
            </a:extLst>
          </p:cNvPr>
          <p:cNvPicPr>
            <a:picLocks noChangeAspect="1"/>
          </p:cNvPicPr>
          <p:nvPr userDrawn="1"/>
        </p:nvPicPr>
        <p:blipFill rotWithShape="1">
          <a:blip r:embed="rId2" cstate="print">
            <a:duotone>
              <a:prstClr val="black"/>
              <a:schemeClr val="accent6">
                <a:tint val="45000"/>
                <a:satMod val="400000"/>
              </a:schemeClr>
            </a:duotone>
            <a:extLst>
              <a:ext uri="{28A0092B-C50C-407E-A947-70E740481C1C}">
                <a14:useLocalDpi xmlns:a14="http://schemas.microsoft.com/office/drawing/2010/main" val="0"/>
              </a:ext>
            </a:extLst>
          </a:blip>
          <a:srcRect l="11619" t="24309" r="51175" b="63865"/>
          <a:stretch/>
        </p:blipFill>
        <p:spPr>
          <a:xfrm rot="16200000">
            <a:off x="-985837" y="4264025"/>
            <a:ext cx="3579813" cy="1608138"/>
          </a:xfrm>
          <a:custGeom>
            <a:avLst/>
            <a:gdLst>
              <a:gd name="connsiteX0" fmla="*/ 0 w 3563938"/>
              <a:gd name="connsiteY0" fmla="*/ 0 h 1608138"/>
              <a:gd name="connsiteX1" fmla="*/ 3295910 w 3563938"/>
              <a:gd name="connsiteY1" fmla="*/ 0 h 1608138"/>
              <a:gd name="connsiteX2" fmla="*/ 3563938 w 3563938"/>
              <a:gd name="connsiteY2" fmla="*/ 268028 h 1608138"/>
              <a:gd name="connsiteX3" fmla="*/ 3563938 w 3563938"/>
              <a:gd name="connsiteY3" fmla="*/ 1608138 h 1608138"/>
              <a:gd name="connsiteX4" fmla="*/ 0 w 3563938"/>
              <a:gd name="connsiteY4" fmla="*/ 1608138 h 1608138"/>
              <a:gd name="connsiteX5" fmla="*/ 0 w 3563938"/>
              <a:gd name="connsiteY5" fmla="*/ 0 h 1608138"/>
              <a:gd name="connsiteX0" fmla="*/ 0 w 3568755"/>
              <a:gd name="connsiteY0" fmla="*/ 0 h 1608138"/>
              <a:gd name="connsiteX1" fmla="*/ 3568755 w 3568755"/>
              <a:gd name="connsiteY1" fmla="*/ 0 h 1608138"/>
              <a:gd name="connsiteX2" fmla="*/ 3563938 w 3568755"/>
              <a:gd name="connsiteY2" fmla="*/ 268028 h 1608138"/>
              <a:gd name="connsiteX3" fmla="*/ 3563938 w 3568755"/>
              <a:gd name="connsiteY3" fmla="*/ 1608138 h 1608138"/>
              <a:gd name="connsiteX4" fmla="*/ 0 w 3568755"/>
              <a:gd name="connsiteY4" fmla="*/ 1608138 h 1608138"/>
              <a:gd name="connsiteX5" fmla="*/ 0 w 3568755"/>
              <a:gd name="connsiteY5" fmla="*/ 0 h 1608138"/>
              <a:gd name="connsiteX0" fmla="*/ 0 w 4012145"/>
              <a:gd name="connsiteY0" fmla="*/ 0 h 1608138"/>
              <a:gd name="connsiteX1" fmla="*/ 3568755 w 4012145"/>
              <a:gd name="connsiteY1" fmla="*/ 0 h 1608138"/>
              <a:gd name="connsiteX2" fmla="*/ 3563938 w 4012145"/>
              <a:gd name="connsiteY2" fmla="*/ 1608138 h 1608138"/>
              <a:gd name="connsiteX3" fmla="*/ 0 w 4012145"/>
              <a:gd name="connsiteY3" fmla="*/ 1608138 h 1608138"/>
              <a:gd name="connsiteX4" fmla="*/ 0 w 4012145"/>
              <a:gd name="connsiteY4" fmla="*/ 0 h 1608138"/>
              <a:gd name="connsiteX0" fmla="*/ 0 w 3827164"/>
              <a:gd name="connsiteY0" fmla="*/ 0 h 1608138"/>
              <a:gd name="connsiteX1" fmla="*/ 3568755 w 3827164"/>
              <a:gd name="connsiteY1" fmla="*/ 0 h 1608138"/>
              <a:gd name="connsiteX2" fmla="*/ 3563938 w 3827164"/>
              <a:gd name="connsiteY2" fmla="*/ 1608138 h 1608138"/>
              <a:gd name="connsiteX3" fmla="*/ 0 w 3827164"/>
              <a:gd name="connsiteY3" fmla="*/ 1608138 h 1608138"/>
              <a:gd name="connsiteX4" fmla="*/ 0 w 3827164"/>
              <a:gd name="connsiteY4" fmla="*/ 0 h 1608138"/>
              <a:gd name="connsiteX0" fmla="*/ 0 w 3568755"/>
              <a:gd name="connsiteY0" fmla="*/ 0 h 1608138"/>
              <a:gd name="connsiteX1" fmla="*/ 3568755 w 3568755"/>
              <a:gd name="connsiteY1" fmla="*/ 0 h 1608138"/>
              <a:gd name="connsiteX2" fmla="*/ 3563938 w 3568755"/>
              <a:gd name="connsiteY2" fmla="*/ 1608138 h 1608138"/>
              <a:gd name="connsiteX3" fmla="*/ 0 w 3568755"/>
              <a:gd name="connsiteY3" fmla="*/ 1608138 h 1608138"/>
              <a:gd name="connsiteX4" fmla="*/ 0 w 3568755"/>
              <a:gd name="connsiteY4" fmla="*/ 0 h 1608138"/>
              <a:gd name="connsiteX0" fmla="*/ 0 w 3572159"/>
              <a:gd name="connsiteY0" fmla="*/ 0 h 1608138"/>
              <a:gd name="connsiteX1" fmla="*/ 3568755 w 3572159"/>
              <a:gd name="connsiteY1" fmla="*/ 0 h 1608138"/>
              <a:gd name="connsiteX2" fmla="*/ 3571313 w 3572159"/>
              <a:gd name="connsiteY2" fmla="*/ 774854 h 1608138"/>
              <a:gd name="connsiteX3" fmla="*/ 0 w 3572159"/>
              <a:gd name="connsiteY3" fmla="*/ 1608138 h 1608138"/>
              <a:gd name="connsiteX4" fmla="*/ 0 w 3572159"/>
              <a:gd name="connsiteY4" fmla="*/ 0 h 1608138"/>
              <a:gd name="connsiteX0" fmla="*/ 0 w 3568755"/>
              <a:gd name="connsiteY0" fmla="*/ 0 h 1608138"/>
              <a:gd name="connsiteX1" fmla="*/ 3568755 w 3568755"/>
              <a:gd name="connsiteY1" fmla="*/ 0 h 1608138"/>
              <a:gd name="connsiteX2" fmla="*/ 3563939 w 3568755"/>
              <a:gd name="connsiteY2" fmla="*/ 988706 h 1608138"/>
              <a:gd name="connsiteX3" fmla="*/ 0 w 3568755"/>
              <a:gd name="connsiteY3" fmla="*/ 1608138 h 1608138"/>
              <a:gd name="connsiteX4" fmla="*/ 0 w 3568755"/>
              <a:gd name="connsiteY4" fmla="*/ 0 h 1608138"/>
              <a:gd name="connsiteX0" fmla="*/ 0 w 3579309"/>
              <a:gd name="connsiteY0" fmla="*/ 0 h 1608138"/>
              <a:gd name="connsiteX1" fmla="*/ 3568755 w 3579309"/>
              <a:gd name="connsiteY1" fmla="*/ 0 h 1608138"/>
              <a:gd name="connsiteX2" fmla="*/ 3578687 w 3579309"/>
              <a:gd name="connsiteY2" fmla="*/ 693739 h 1608138"/>
              <a:gd name="connsiteX3" fmla="*/ 0 w 3579309"/>
              <a:gd name="connsiteY3" fmla="*/ 1608138 h 1608138"/>
              <a:gd name="connsiteX4" fmla="*/ 0 w 3579309"/>
              <a:gd name="connsiteY4" fmla="*/ 0 h 160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9309" h="1608138">
                <a:moveTo>
                  <a:pt x="0" y="0"/>
                </a:moveTo>
                <a:lnTo>
                  <a:pt x="3568755" y="0"/>
                </a:lnTo>
                <a:cubicBezTo>
                  <a:pt x="3558061" y="1447894"/>
                  <a:pt x="3583544" y="-717284"/>
                  <a:pt x="3578687" y="693739"/>
                </a:cubicBezTo>
                <a:lnTo>
                  <a:pt x="0" y="1608138"/>
                </a:lnTo>
                <a:lnTo>
                  <a:pt x="0" y="0"/>
                </a:lnTo>
                <a:close/>
              </a:path>
            </a:pathLst>
          </a:custGeom>
          <a:ln>
            <a:noFill/>
          </a:ln>
        </p:spPr>
      </p:pic>
    </p:spTree>
    <p:extLst>
      <p:ext uri="{BB962C8B-B14F-4D97-AF65-F5344CB8AC3E}">
        <p14:creationId xmlns:p14="http://schemas.microsoft.com/office/powerpoint/2010/main" val="102027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ussentitel_5">
    <p:spTree>
      <p:nvGrpSpPr>
        <p:cNvPr id="1" name=""/>
        <p:cNvGrpSpPr/>
        <p:nvPr/>
      </p:nvGrpSpPr>
      <p:grpSpPr>
        <a:xfrm>
          <a:off x="0" y="0"/>
          <a:ext cx="0" cy="0"/>
          <a:chOff x="0" y="0"/>
          <a:chExt cx="0" cy="0"/>
        </a:xfrm>
      </p:grpSpPr>
      <p:sp>
        <p:nvSpPr>
          <p:cNvPr id="2" name="Titel 1"/>
          <p:cNvSpPr>
            <a:spLocks noGrp="1"/>
          </p:cNvSpPr>
          <p:nvPr>
            <p:ph type="ctrTitle"/>
          </p:nvPr>
        </p:nvSpPr>
        <p:spPr>
          <a:xfrm>
            <a:off x="1038307" y="1023512"/>
            <a:ext cx="4400361" cy="2196000"/>
          </a:xfrm>
        </p:spPr>
        <p:txBody>
          <a:bodyPr anchor="t">
            <a:noAutofit/>
          </a:bodyPr>
          <a:lstStyle>
            <a:lvl1pPr indent="0" algn="l">
              <a:lnSpc>
                <a:spcPts val="3800"/>
              </a:lnSpc>
              <a:defRPr sz="3700" b="1" i="0">
                <a:solidFill>
                  <a:schemeClr val="accent1"/>
                </a:solidFill>
                <a:latin typeface="Calibri" panose="020F0502020204030204" pitchFamily="34" charset="0"/>
                <a:cs typeface="Calibri" panose="020F0502020204030204" pitchFamily="34" charset="0"/>
              </a:defRPr>
            </a:lvl1pPr>
          </a:lstStyle>
          <a:p>
            <a:r>
              <a:rPr lang="nl-NL"/>
              <a:t>Klik om stijl te bewerken</a:t>
            </a:r>
            <a:endParaRPr lang="nl-BE"/>
          </a:p>
        </p:txBody>
      </p:sp>
      <p:sp>
        <p:nvSpPr>
          <p:cNvPr id="12" name="Ondertitel 2"/>
          <p:cNvSpPr>
            <a:spLocks noGrp="1"/>
          </p:cNvSpPr>
          <p:nvPr>
            <p:ph type="subTitle" idx="1"/>
          </p:nvPr>
        </p:nvSpPr>
        <p:spPr>
          <a:xfrm>
            <a:off x="5176693" y="3465249"/>
            <a:ext cx="3408509" cy="2112905"/>
          </a:xfrm>
        </p:spPr>
        <p:txBody>
          <a:bodyPr lIns="0" tIns="0" rIns="0" bIns="0">
            <a:noAutofit/>
          </a:bodyPr>
          <a:lstStyle>
            <a:lvl1pPr marL="0" indent="0" algn="l">
              <a:lnSpc>
                <a:spcPts val="2500"/>
              </a:lnSpc>
              <a:spcBef>
                <a:spcPts val="0"/>
              </a:spcBef>
              <a:buNone/>
              <a:defRPr sz="2000">
                <a:solidFill>
                  <a:schemeClr val="tx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6" name="Tijdelijke aanduiding voor dianummer 5">
            <a:extLst>
              <a:ext uri="{FF2B5EF4-FFF2-40B4-BE49-F238E27FC236}">
                <a16:creationId xmlns:a16="http://schemas.microsoft.com/office/drawing/2014/main" id="{B1DD696C-AE55-45B8-B63E-E7883FA6CDB8}"/>
              </a:ext>
            </a:extLst>
          </p:cNvPr>
          <p:cNvSpPr txBox="1">
            <a:spLocks/>
          </p:cNvSpPr>
          <p:nvPr userDrawn="1"/>
        </p:nvSpPr>
        <p:spPr>
          <a:xfrm>
            <a:off x="4226906" y="6332399"/>
            <a:ext cx="540000" cy="360000"/>
          </a:xfrm>
          <a:prstGeom prst="rect">
            <a:avLst/>
          </a:prstGeom>
        </p:spPr>
        <p:txBody>
          <a:bodyPr vert="horz" lIns="91440" tIns="45720" rIns="91440" bIns="45720" rtlCol="0" anchor="ctr"/>
          <a:lstStyle>
            <a:defPPr>
              <a:defRPr lang="nl-BE"/>
            </a:defPPr>
            <a:lvl1pPr marL="0" algn="r" defTabSz="914400" rtl="0" eaLnBrk="1" latinLnBrk="0" hangingPunct="1">
              <a:defRPr sz="1200" kern="1200">
                <a:solidFill>
                  <a:schemeClr val="bg1">
                    <a:lumMod val="50000"/>
                  </a:schemeClr>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2AD3B4-D906-4191-84FB-4FE613E48036}" type="slidenum">
              <a:rPr lang="nl-BE" smtClean="0"/>
              <a:pPr/>
              <a:t>‹nr.›</a:t>
            </a:fld>
            <a:endParaRPr lang="nl-BE"/>
          </a:p>
        </p:txBody>
      </p:sp>
      <p:cxnSp>
        <p:nvCxnSpPr>
          <p:cNvPr id="7" name="Rechte verbindingslijn 6">
            <a:extLst>
              <a:ext uri="{FF2B5EF4-FFF2-40B4-BE49-F238E27FC236}">
                <a16:creationId xmlns:a16="http://schemas.microsoft.com/office/drawing/2014/main" id="{4C82C926-B1AF-A25A-7E74-E5FE910E9EB8}"/>
              </a:ext>
            </a:extLst>
          </p:cNvPr>
          <p:cNvCxnSpPr>
            <a:cxnSpLocks/>
          </p:cNvCxnSpPr>
          <p:nvPr userDrawn="1"/>
        </p:nvCxnSpPr>
        <p:spPr>
          <a:xfrm flipV="1">
            <a:off x="282633" y="-14455"/>
            <a:ext cx="2318657" cy="1246239"/>
          </a:xfrm>
          <a:prstGeom prst="line">
            <a:avLst/>
          </a:prstGeom>
          <a:ln/>
        </p:spPr>
        <p:style>
          <a:lnRef idx="1">
            <a:schemeClr val="accent6"/>
          </a:lnRef>
          <a:fillRef idx="0">
            <a:schemeClr val="accent6"/>
          </a:fillRef>
          <a:effectRef idx="0">
            <a:schemeClr val="accent6"/>
          </a:effectRef>
          <a:fontRef idx="minor">
            <a:schemeClr val="tx1"/>
          </a:fontRef>
        </p:style>
      </p:cxnSp>
      <p:cxnSp>
        <p:nvCxnSpPr>
          <p:cNvPr id="8" name="Rechte verbindingslijn 7">
            <a:extLst>
              <a:ext uri="{FF2B5EF4-FFF2-40B4-BE49-F238E27FC236}">
                <a16:creationId xmlns:a16="http://schemas.microsoft.com/office/drawing/2014/main" id="{F44F564B-6C76-1559-454A-76DD1A140A12}"/>
              </a:ext>
            </a:extLst>
          </p:cNvPr>
          <p:cNvCxnSpPr>
            <a:cxnSpLocks/>
          </p:cNvCxnSpPr>
          <p:nvPr userDrawn="1"/>
        </p:nvCxnSpPr>
        <p:spPr>
          <a:xfrm flipH="1" flipV="1">
            <a:off x="282633" y="165601"/>
            <a:ext cx="8861367" cy="2137024"/>
          </a:xfrm>
          <a:prstGeom prst="line">
            <a:avLst/>
          </a:prstGeom>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763557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ussentitel_6">
    <p:spTree>
      <p:nvGrpSpPr>
        <p:cNvPr id="1" name=""/>
        <p:cNvGrpSpPr/>
        <p:nvPr/>
      </p:nvGrpSpPr>
      <p:grpSpPr>
        <a:xfrm>
          <a:off x="0" y="0"/>
          <a:ext cx="0" cy="0"/>
          <a:chOff x="0" y="0"/>
          <a:chExt cx="0" cy="0"/>
        </a:xfrm>
      </p:grpSpPr>
      <p:sp>
        <p:nvSpPr>
          <p:cNvPr id="2" name="Titel 1"/>
          <p:cNvSpPr>
            <a:spLocks noGrp="1"/>
          </p:cNvSpPr>
          <p:nvPr>
            <p:ph type="ctrTitle"/>
          </p:nvPr>
        </p:nvSpPr>
        <p:spPr>
          <a:xfrm>
            <a:off x="1038307" y="1023512"/>
            <a:ext cx="4400361" cy="2196000"/>
          </a:xfrm>
        </p:spPr>
        <p:txBody>
          <a:bodyPr anchor="t">
            <a:noAutofit/>
          </a:bodyPr>
          <a:lstStyle>
            <a:lvl1pPr indent="0" algn="l">
              <a:lnSpc>
                <a:spcPts val="3800"/>
              </a:lnSpc>
              <a:defRPr sz="3700" b="1" i="0">
                <a:solidFill>
                  <a:schemeClr val="accent1"/>
                </a:solidFill>
                <a:latin typeface="Calibri" panose="020F0502020204030204" pitchFamily="34" charset="0"/>
                <a:cs typeface="Calibri" panose="020F0502020204030204" pitchFamily="34" charset="0"/>
              </a:defRPr>
            </a:lvl1pPr>
          </a:lstStyle>
          <a:p>
            <a:r>
              <a:rPr lang="nl-NL"/>
              <a:t>Klik om stijl te bewerken</a:t>
            </a:r>
            <a:endParaRPr lang="nl-BE"/>
          </a:p>
        </p:txBody>
      </p:sp>
      <p:sp>
        <p:nvSpPr>
          <p:cNvPr id="12" name="Ondertitel 2"/>
          <p:cNvSpPr>
            <a:spLocks noGrp="1"/>
          </p:cNvSpPr>
          <p:nvPr>
            <p:ph type="subTitle" idx="1"/>
          </p:nvPr>
        </p:nvSpPr>
        <p:spPr>
          <a:xfrm>
            <a:off x="5176693" y="3465249"/>
            <a:ext cx="3408509" cy="2112905"/>
          </a:xfrm>
        </p:spPr>
        <p:txBody>
          <a:bodyPr lIns="0" tIns="0" rIns="0" bIns="0">
            <a:noAutofit/>
          </a:bodyPr>
          <a:lstStyle>
            <a:lvl1pPr marL="0" indent="0" algn="l">
              <a:lnSpc>
                <a:spcPts val="2500"/>
              </a:lnSpc>
              <a:spcBef>
                <a:spcPts val="0"/>
              </a:spcBef>
              <a:buNone/>
              <a:defRPr sz="2000">
                <a:solidFill>
                  <a:schemeClr val="accent2"/>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6" name="Tijdelijke aanduiding voor dianummer 5">
            <a:extLst>
              <a:ext uri="{FF2B5EF4-FFF2-40B4-BE49-F238E27FC236}">
                <a16:creationId xmlns:a16="http://schemas.microsoft.com/office/drawing/2014/main" id="{B1DD696C-AE55-45B8-B63E-E7883FA6CDB8}"/>
              </a:ext>
            </a:extLst>
          </p:cNvPr>
          <p:cNvSpPr txBox="1">
            <a:spLocks/>
          </p:cNvSpPr>
          <p:nvPr userDrawn="1"/>
        </p:nvSpPr>
        <p:spPr>
          <a:xfrm>
            <a:off x="4226906" y="6332399"/>
            <a:ext cx="540000" cy="360000"/>
          </a:xfrm>
          <a:prstGeom prst="rect">
            <a:avLst/>
          </a:prstGeom>
        </p:spPr>
        <p:txBody>
          <a:bodyPr vert="horz" lIns="91440" tIns="45720" rIns="91440" bIns="45720" rtlCol="0" anchor="ctr"/>
          <a:lstStyle>
            <a:defPPr>
              <a:defRPr lang="nl-BE"/>
            </a:defPPr>
            <a:lvl1pPr marL="0" algn="r" defTabSz="914400" rtl="0" eaLnBrk="1" latinLnBrk="0" hangingPunct="1">
              <a:defRPr sz="1200" kern="1200">
                <a:solidFill>
                  <a:schemeClr val="bg1">
                    <a:lumMod val="50000"/>
                  </a:schemeClr>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2AD3B4-D906-4191-84FB-4FE613E48036}" type="slidenum">
              <a:rPr lang="nl-BE" smtClean="0"/>
              <a:pPr/>
              <a:t>‹nr.›</a:t>
            </a:fld>
            <a:endParaRPr lang="nl-BE"/>
          </a:p>
        </p:txBody>
      </p:sp>
    </p:spTree>
    <p:extLst>
      <p:ext uri="{BB962C8B-B14F-4D97-AF65-F5344CB8AC3E}">
        <p14:creationId xmlns:p14="http://schemas.microsoft.com/office/powerpoint/2010/main" val="37319690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ussentitel_7">
    <p:spTree>
      <p:nvGrpSpPr>
        <p:cNvPr id="1" name=""/>
        <p:cNvGrpSpPr/>
        <p:nvPr/>
      </p:nvGrpSpPr>
      <p:grpSpPr>
        <a:xfrm>
          <a:off x="0" y="0"/>
          <a:ext cx="0" cy="0"/>
          <a:chOff x="0" y="0"/>
          <a:chExt cx="0" cy="0"/>
        </a:xfrm>
      </p:grpSpPr>
      <p:sp>
        <p:nvSpPr>
          <p:cNvPr id="2" name="Titel 1"/>
          <p:cNvSpPr>
            <a:spLocks noGrp="1"/>
          </p:cNvSpPr>
          <p:nvPr>
            <p:ph type="ctrTitle"/>
          </p:nvPr>
        </p:nvSpPr>
        <p:spPr>
          <a:xfrm>
            <a:off x="1038307" y="1023512"/>
            <a:ext cx="4400361" cy="2196000"/>
          </a:xfrm>
        </p:spPr>
        <p:txBody>
          <a:bodyPr anchor="t">
            <a:noAutofit/>
          </a:bodyPr>
          <a:lstStyle>
            <a:lvl1pPr indent="0" algn="l">
              <a:lnSpc>
                <a:spcPts val="3800"/>
              </a:lnSpc>
              <a:defRPr sz="3700" b="1" i="0">
                <a:solidFill>
                  <a:schemeClr val="accent1"/>
                </a:solidFill>
                <a:latin typeface="Calibri" panose="020F0502020204030204" pitchFamily="34" charset="0"/>
                <a:cs typeface="Calibri" panose="020F0502020204030204" pitchFamily="34" charset="0"/>
              </a:defRPr>
            </a:lvl1pPr>
          </a:lstStyle>
          <a:p>
            <a:r>
              <a:rPr lang="nl-NL"/>
              <a:t>Klik om stijl te bewerken</a:t>
            </a:r>
            <a:endParaRPr lang="nl-BE"/>
          </a:p>
        </p:txBody>
      </p:sp>
      <p:sp>
        <p:nvSpPr>
          <p:cNvPr id="12" name="Ondertitel 2"/>
          <p:cNvSpPr>
            <a:spLocks noGrp="1"/>
          </p:cNvSpPr>
          <p:nvPr>
            <p:ph type="subTitle" idx="1"/>
          </p:nvPr>
        </p:nvSpPr>
        <p:spPr>
          <a:xfrm>
            <a:off x="5176693" y="3465249"/>
            <a:ext cx="3408509" cy="2112905"/>
          </a:xfrm>
        </p:spPr>
        <p:txBody>
          <a:bodyPr lIns="0" tIns="0" rIns="0" bIns="0">
            <a:noAutofit/>
          </a:bodyPr>
          <a:lstStyle>
            <a:lvl1pPr marL="0" indent="0" algn="l">
              <a:lnSpc>
                <a:spcPts val="2500"/>
              </a:lnSpc>
              <a:spcBef>
                <a:spcPts val="0"/>
              </a:spcBef>
              <a:buNone/>
              <a:defRPr sz="1800">
                <a:solidFill>
                  <a:schemeClr val="tx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6" name="Tijdelijke aanduiding voor dianummer 5">
            <a:extLst>
              <a:ext uri="{FF2B5EF4-FFF2-40B4-BE49-F238E27FC236}">
                <a16:creationId xmlns:a16="http://schemas.microsoft.com/office/drawing/2014/main" id="{B1DD696C-AE55-45B8-B63E-E7883FA6CDB8}"/>
              </a:ext>
            </a:extLst>
          </p:cNvPr>
          <p:cNvSpPr txBox="1">
            <a:spLocks/>
          </p:cNvSpPr>
          <p:nvPr userDrawn="1"/>
        </p:nvSpPr>
        <p:spPr>
          <a:xfrm>
            <a:off x="4226906" y="6332399"/>
            <a:ext cx="540000" cy="360000"/>
          </a:xfrm>
          <a:prstGeom prst="rect">
            <a:avLst/>
          </a:prstGeom>
        </p:spPr>
        <p:txBody>
          <a:bodyPr vert="horz" lIns="91440" tIns="45720" rIns="91440" bIns="45720" rtlCol="0" anchor="ctr"/>
          <a:lstStyle>
            <a:defPPr>
              <a:defRPr lang="nl-BE"/>
            </a:defPPr>
            <a:lvl1pPr marL="0" algn="r" defTabSz="914400" rtl="0" eaLnBrk="1" latinLnBrk="0" hangingPunct="1">
              <a:defRPr sz="1200" kern="1200">
                <a:solidFill>
                  <a:schemeClr val="bg1">
                    <a:lumMod val="50000"/>
                  </a:schemeClr>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2AD3B4-D906-4191-84FB-4FE613E48036}" type="slidenum">
              <a:rPr lang="nl-BE" smtClean="0"/>
              <a:pPr/>
              <a:t>‹nr.›</a:t>
            </a:fld>
            <a:endParaRPr lang="nl-BE"/>
          </a:p>
        </p:txBody>
      </p:sp>
    </p:spTree>
    <p:extLst>
      <p:ext uri="{BB962C8B-B14F-4D97-AF65-F5344CB8AC3E}">
        <p14:creationId xmlns:p14="http://schemas.microsoft.com/office/powerpoint/2010/main" val="3869501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houd_1">
    <p:spTree>
      <p:nvGrpSpPr>
        <p:cNvPr id="1" name=""/>
        <p:cNvGrpSpPr/>
        <p:nvPr/>
      </p:nvGrpSpPr>
      <p:grpSpPr>
        <a:xfrm>
          <a:off x="0" y="0"/>
          <a:ext cx="0" cy="0"/>
          <a:chOff x="0" y="0"/>
          <a:chExt cx="0" cy="0"/>
        </a:xfrm>
      </p:grpSpPr>
      <p:sp>
        <p:nvSpPr>
          <p:cNvPr id="10" name="Titel 1">
            <a:extLst>
              <a:ext uri="{FF2B5EF4-FFF2-40B4-BE49-F238E27FC236}">
                <a16:creationId xmlns:a16="http://schemas.microsoft.com/office/drawing/2014/main" id="{2B4F0D69-26FB-5CE7-78BB-DA5A07D9DE76}"/>
              </a:ext>
            </a:extLst>
          </p:cNvPr>
          <p:cNvSpPr txBox="1">
            <a:spLocks/>
          </p:cNvSpPr>
          <p:nvPr userDrawn="1"/>
        </p:nvSpPr>
        <p:spPr>
          <a:xfrm>
            <a:off x="731519" y="531554"/>
            <a:ext cx="7988531" cy="948111"/>
          </a:xfrm>
          <a:prstGeom prst="rect">
            <a:avLst/>
          </a:prstGeom>
        </p:spPr>
        <p:txBody>
          <a:bodyPr vert="horz" lIns="0" tIns="0" rIns="0" bIns="0" rtlCol="0" anchor="t" anchorCtr="0">
            <a:noAutofit/>
          </a:bodyPr>
          <a:lstStyle>
            <a:lvl1pPr algn="l" defTabSz="914400" rtl="0" eaLnBrk="1" latinLnBrk="0" hangingPunct="1">
              <a:lnSpc>
                <a:spcPts val="3800"/>
              </a:lnSpc>
              <a:spcBef>
                <a:spcPts val="0"/>
              </a:spcBef>
              <a:buNone/>
              <a:defRPr sz="3200" b="0" i="0" kern="1200">
                <a:solidFill>
                  <a:schemeClr val="accent1"/>
                </a:solidFill>
                <a:latin typeface="Calibri" panose="020F0502020204030204" pitchFamily="34" charset="0"/>
                <a:ea typeface="+mj-ea"/>
                <a:cs typeface="Calibri" panose="020F0502020204030204" pitchFamily="34" charset="0"/>
              </a:defRPr>
            </a:lvl1pPr>
          </a:lstStyle>
          <a:p>
            <a:r>
              <a:rPr lang="nl-NL"/>
              <a:t>Klik om stijl te bewerken</a:t>
            </a:r>
            <a:endParaRPr lang="nl-BE"/>
          </a:p>
        </p:txBody>
      </p:sp>
      <p:sp>
        <p:nvSpPr>
          <p:cNvPr id="2" name="Titel 1"/>
          <p:cNvSpPr>
            <a:spLocks noGrp="1"/>
          </p:cNvSpPr>
          <p:nvPr>
            <p:ph type="title"/>
          </p:nvPr>
        </p:nvSpPr>
        <p:spPr>
          <a:xfrm>
            <a:off x="731521" y="531554"/>
            <a:ext cx="7980738" cy="948110"/>
          </a:xfrm>
        </p:spPr>
        <p:txBody>
          <a:bodyPr anchor="t" anchorCtr="0"/>
          <a:lstStyle>
            <a:lvl1pPr>
              <a:defRPr sz="3200" b="0" i="0">
                <a:latin typeface="Calibri" panose="020F0502020204030204" pitchFamily="34" charset="0"/>
                <a:cs typeface="Calibri" panose="020F0502020204030204" pitchFamily="34" charset="0"/>
              </a:defRPr>
            </a:lvl1pPr>
          </a:lstStyle>
          <a:p>
            <a:r>
              <a:rPr lang="nl-NL"/>
              <a:t>Klik om stijl te bewerken</a:t>
            </a:r>
            <a:endParaRPr lang="nl-BE"/>
          </a:p>
        </p:txBody>
      </p:sp>
      <p:sp>
        <p:nvSpPr>
          <p:cNvPr id="3" name="Tijdelijke aanduiding voor inhoud 2"/>
          <p:cNvSpPr>
            <a:spLocks noGrp="1"/>
          </p:cNvSpPr>
          <p:nvPr>
            <p:ph idx="1"/>
          </p:nvPr>
        </p:nvSpPr>
        <p:spPr>
          <a:xfrm>
            <a:off x="4630189" y="1683556"/>
            <a:ext cx="4082069" cy="4085475"/>
          </a:xfrm>
        </p:spPr>
        <p:txBody>
          <a:bodyPr bIns="0"/>
          <a:lstStyle>
            <a:lvl1pPr>
              <a:spcBef>
                <a:spcPts val="300"/>
              </a:spcBef>
              <a:defRPr sz="2000"/>
            </a:lvl1pPr>
            <a:lvl2pPr>
              <a:spcBef>
                <a:spcPts val="300"/>
              </a:spcBef>
              <a:defRPr sz="2000">
                <a:solidFill>
                  <a:schemeClr val="bg1">
                    <a:lumMod val="50000"/>
                  </a:schemeClr>
                </a:solidFill>
              </a:defRPr>
            </a:lvl2pPr>
            <a:lvl3pPr>
              <a:spcBef>
                <a:spcPts val="300"/>
              </a:spcBef>
              <a:defRPr sz="1600"/>
            </a:lvl3pPr>
            <a:lvl4pPr>
              <a:spcBef>
                <a:spcPts val="300"/>
              </a:spcBef>
              <a:defRPr sz="1600"/>
            </a:lvl4pPr>
            <a:lvl5pPr>
              <a:spcBef>
                <a:spcPts val="300"/>
              </a:spcBef>
              <a:defRPr sz="16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afbeelding 4"/>
          <p:cNvSpPr>
            <a:spLocks noGrp="1"/>
          </p:cNvSpPr>
          <p:nvPr>
            <p:ph type="pic" sz="quarter" idx="13"/>
          </p:nvPr>
        </p:nvSpPr>
        <p:spPr>
          <a:xfrm>
            <a:off x="731520" y="1683557"/>
            <a:ext cx="3674225" cy="4085476"/>
          </a:xfrm>
        </p:spPr>
        <p:txBody>
          <a:bodyPr anchor="ctr"/>
          <a:lstStyle>
            <a:lvl1pPr algn="ctr">
              <a:buNone/>
              <a:defRPr>
                <a:solidFill>
                  <a:srgbClr val="FF0000"/>
                </a:solidFill>
              </a:defRPr>
            </a:lvl1pPr>
          </a:lstStyle>
          <a:p>
            <a:r>
              <a:rPr lang="nl-NL"/>
              <a:t>Klik op het pictogram als u een afbeelding wilt toevoegen</a:t>
            </a:r>
            <a:endParaRPr lang="nl-BE"/>
          </a:p>
        </p:txBody>
      </p:sp>
      <p:sp>
        <p:nvSpPr>
          <p:cNvPr id="6" name="Tijdelijke aanduiding voor dianummer 5">
            <a:extLst>
              <a:ext uri="{FF2B5EF4-FFF2-40B4-BE49-F238E27FC236}">
                <a16:creationId xmlns:a16="http://schemas.microsoft.com/office/drawing/2014/main" id="{376B98A3-F9BE-4E96-A809-F855830925B6}"/>
              </a:ext>
            </a:extLst>
          </p:cNvPr>
          <p:cNvSpPr txBox="1">
            <a:spLocks/>
          </p:cNvSpPr>
          <p:nvPr userDrawn="1"/>
        </p:nvSpPr>
        <p:spPr>
          <a:xfrm>
            <a:off x="4226906" y="6332399"/>
            <a:ext cx="540000" cy="360000"/>
          </a:xfrm>
          <a:prstGeom prst="rect">
            <a:avLst/>
          </a:prstGeom>
        </p:spPr>
        <p:txBody>
          <a:bodyPr vert="horz" lIns="91440" tIns="45720" rIns="91440" bIns="45720" rtlCol="0" anchor="ctr"/>
          <a:lstStyle>
            <a:defPPr>
              <a:defRPr lang="nl-BE"/>
            </a:defPPr>
            <a:lvl1pPr marL="0" algn="r" defTabSz="914400" rtl="0" eaLnBrk="1" latinLnBrk="0" hangingPunct="1">
              <a:defRPr sz="1200" kern="1200">
                <a:solidFill>
                  <a:schemeClr val="bg1">
                    <a:lumMod val="50000"/>
                  </a:schemeClr>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2AD3B4-D906-4191-84FB-4FE613E48036}" type="slidenum">
              <a:rPr lang="nl-BE" smtClean="0"/>
              <a:pPr/>
              <a:t>‹nr.›</a:t>
            </a:fld>
            <a:endParaRPr lang="nl-BE"/>
          </a:p>
        </p:txBody>
      </p:sp>
    </p:spTree>
    <p:extLst>
      <p:ext uri="{BB962C8B-B14F-4D97-AF65-F5344CB8AC3E}">
        <p14:creationId xmlns:p14="http://schemas.microsoft.com/office/powerpoint/2010/main" val="933013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houd_2">
    <p:spTree>
      <p:nvGrpSpPr>
        <p:cNvPr id="1" name=""/>
        <p:cNvGrpSpPr/>
        <p:nvPr/>
      </p:nvGrpSpPr>
      <p:grpSpPr>
        <a:xfrm>
          <a:off x="0" y="0"/>
          <a:ext cx="0" cy="0"/>
          <a:chOff x="0" y="0"/>
          <a:chExt cx="0" cy="0"/>
        </a:xfrm>
      </p:grpSpPr>
      <p:sp>
        <p:nvSpPr>
          <p:cNvPr id="2" name="Titel 1"/>
          <p:cNvSpPr>
            <a:spLocks noGrp="1"/>
          </p:cNvSpPr>
          <p:nvPr>
            <p:ph type="title"/>
          </p:nvPr>
        </p:nvSpPr>
        <p:spPr>
          <a:xfrm>
            <a:off x="731519" y="531554"/>
            <a:ext cx="7988531" cy="948111"/>
          </a:xfrm>
        </p:spPr>
        <p:txBody>
          <a:bodyPr anchor="t" anchorCtr="0"/>
          <a:lstStyle>
            <a:lvl1pPr>
              <a:defRPr b="0" i="0">
                <a:latin typeface="Calibri" panose="020F0502020204030204" pitchFamily="34" charset="0"/>
                <a:cs typeface="Calibri" panose="020F0502020204030204" pitchFamily="34" charset="0"/>
              </a:defRPr>
            </a:lvl1pPr>
          </a:lstStyle>
          <a:p>
            <a:r>
              <a:rPr lang="nl-NL"/>
              <a:t>Klik om stijl te bewerken</a:t>
            </a:r>
            <a:endParaRPr lang="nl-BE"/>
          </a:p>
        </p:txBody>
      </p:sp>
      <p:sp>
        <p:nvSpPr>
          <p:cNvPr id="3" name="Tijdelijke aanduiding voor inhoud 2"/>
          <p:cNvSpPr>
            <a:spLocks noGrp="1"/>
          </p:cNvSpPr>
          <p:nvPr>
            <p:ph sz="half" idx="1"/>
          </p:nvPr>
        </p:nvSpPr>
        <p:spPr>
          <a:xfrm>
            <a:off x="731520" y="1683556"/>
            <a:ext cx="3840480" cy="4085475"/>
          </a:xfrm>
        </p:spPr>
        <p:txBody>
          <a:bodyPr bIns="0"/>
          <a:lstStyle>
            <a:lvl1pPr>
              <a:spcBef>
                <a:spcPts val="300"/>
              </a:spcBef>
              <a:defRPr sz="2000">
                <a:latin typeface="Calibri" panose="020F0502020204030204" pitchFamily="34" charset="0"/>
                <a:cs typeface="Calibri" panose="020F0502020204030204" pitchFamily="34" charset="0"/>
              </a:defRPr>
            </a:lvl1pPr>
            <a:lvl2pPr>
              <a:spcBef>
                <a:spcPts val="300"/>
              </a:spcBef>
              <a:defRPr sz="2000">
                <a:solidFill>
                  <a:schemeClr val="bg1">
                    <a:lumMod val="50000"/>
                  </a:schemeClr>
                </a:solidFill>
                <a:latin typeface="Calibri" panose="020F0502020204030204" pitchFamily="34" charset="0"/>
                <a:cs typeface="Calibri" panose="020F0502020204030204" pitchFamily="34" charset="0"/>
              </a:defRPr>
            </a:lvl2pPr>
            <a:lvl3pPr>
              <a:spcBef>
                <a:spcPts val="300"/>
              </a:spcBef>
              <a:defRPr sz="1800">
                <a:latin typeface="Calibri" panose="020F0502020204030204" pitchFamily="34" charset="0"/>
                <a:cs typeface="Calibri" panose="020F0502020204030204" pitchFamily="34" charset="0"/>
              </a:defRPr>
            </a:lvl3pPr>
            <a:lvl4pPr>
              <a:spcBef>
                <a:spcPts val="300"/>
              </a:spcBef>
              <a:defRPr sz="1800">
                <a:latin typeface="Calibri" panose="020F0502020204030204" pitchFamily="34" charset="0"/>
                <a:cs typeface="Calibri" panose="020F0502020204030204" pitchFamily="34" charset="0"/>
              </a:defRPr>
            </a:lvl4pPr>
            <a:lvl5pPr>
              <a:spcBef>
                <a:spcPts val="300"/>
              </a:spcBef>
              <a:defRPr sz="1800">
                <a:latin typeface="Calibri" panose="020F0502020204030204" pitchFamily="34" charset="0"/>
                <a:cs typeface="Calibri" panose="020F0502020204030204"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dianummer 5">
            <a:extLst>
              <a:ext uri="{FF2B5EF4-FFF2-40B4-BE49-F238E27FC236}">
                <a16:creationId xmlns:a16="http://schemas.microsoft.com/office/drawing/2014/main" id="{BA5B0604-915F-4B9C-BE69-F41928EDEB07}"/>
              </a:ext>
            </a:extLst>
          </p:cNvPr>
          <p:cNvSpPr txBox="1">
            <a:spLocks/>
          </p:cNvSpPr>
          <p:nvPr userDrawn="1"/>
        </p:nvSpPr>
        <p:spPr>
          <a:xfrm>
            <a:off x="4226906" y="6332399"/>
            <a:ext cx="540000" cy="360000"/>
          </a:xfrm>
          <a:prstGeom prst="rect">
            <a:avLst/>
          </a:prstGeom>
        </p:spPr>
        <p:txBody>
          <a:bodyPr vert="horz" lIns="91440" tIns="45720" rIns="91440" bIns="45720" rtlCol="0" anchor="ctr"/>
          <a:lstStyle>
            <a:defPPr>
              <a:defRPr lang="nl-BE"/>
            </a:defPPr>
            <a:lvl1pPr marL="0" algn="r" defTabSz="914400" rtl="0" eaLnBrk="1" latinLnBrk="0" hangingPunct="1">
              <a:defRPr sz="1200" kern="1200">
                <a:solidFill>
                  <a:schemeClr val="bg1">
                    <a:lumMod val="50000"/>
                  </a:schemeClr>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2AD3B4-D906-4191-84FB-4FE613E48036}" type="slidenum">
              <a:rPr lang="nl-BE" smtClean="0"/>
              <a:pPr/>
              <a:t>‹nr.›</a:t>
            </a:fld>
            <a:endParaRPr lang="nl-BE"/>
          </a:p>
        </p:txBody>
      </p:sp>
      <p:sp>
        <p:nvSpPr>
          <p:cNvPr id="7" name="Tijdelijke aanduiding voor inhoud 2">
            <a:extLst>
              <a:ext uri="{FF2B5EF4-FFF2-40B4-BE49-F238E27FC236}">
                <a16:creationId xmlns:a16="http://schemas.microsoft.com/office/drawing/2014/main" id="{93C97993-A57D-300F-4E24-9620914F04A3}"/>
              </a:ext>
            </a:extLst>
          </p:cNvPr>
          <p:cNvSpPr>
            <a:spLocks noGrp="1"/>
          </p:cNvSpPr>
          <p:nvPr>
            <p:ph idx="14"/>
          </p:nvPr>
        </p:nvSpPr>
        <p:spPr>
          <a:xfrm>
            <a:off x="4879570" y="1683556"/>
            <a:ext cx="3840480" cy="4085475"/>
          </a:xfrm>
        </p:spPr>
        <p:txBody>
          <a:bodyPr bIns="0"/>
          <a:lstStyle>
            <a:lvl1pPr>
              <a:spcBef>
                <a:spcPts val="300"/>
              </a:spcBef>
              <a:defRPr sz="2000"/>
            </a:lvl1pPr>
            <a:lvl2pPr>
              <a:spcBef>
                <a:spcPts val="300"/>
              </a:spcBef>
              <a:defRPr sz="2000">
                <a:solidFill>
                  <a:schemeClr val="bg1">
                    <a:lumMod val="50000"/>
                  </a:schemeClr>
                </a:solidFill>
              </a:defRPr>
            </a:lvl2pPr>
            <a:lvl3pPr>
              <a:spcBef>
                <a:spcPts val="300"/>
              </a:spcBef>
              <a:defRPr sz="1600"/>
            </a:lvl3pPr>
            <a:lvl4pPr>
              <a:spcBef>
                <a:spcPts val="300"/>
              </a:spcBef>
              <a:defRPr sz="1600"/>
            </a:lvl4pPr>
            <a:lvl5pPr>
              <a:spcBef>
                <a:spcPts val="300"/>
              </a:spcBef>
              <a:defRPr sz="16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72729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4.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image" Target="../media/image5.png"/><Relationship Id="rId5" Type="http://schemas.openxmlformats.org/officeDocument/2006/relationships/slideLayout" Target="../slideLayouts/slideLayout15.xml"/><Relationship Id="rId10" Type="http://schemas.openxmlformats.org/officeDocument/2006/relationships/image" Target="../media/image4.png"/><Relationship Id="rId4" Type="http://schemas.openxmlformats.org/officeDocument/2006/relationships/slideLayout" Target="../slideLayouts/slideLayout1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731520" y="531554"/>
            <a:ext cx="7980480" cy="1116000"/>
          </a:xfrm>
          <a:prstGeom prst="rect">
            <a:avLst/>
          </a:prstGeom>
        </p:spPr>
        <p:txBody>
          <a:bodyPr vert="horz" lIns="0" tIns="0" rIns="0" bIns="0" rtlCol="0" anchor="t" anchorCtr="0">
            <a:noAutofit/>
          </a:bodyPr>
          <a:lstStyle/>
          <a:p>
            <a:r>
              <a:rPr lang="nl-BE" noProof="0"/>
              <a:t>Klik om de stijl te bewerken</a:t>
            </a:r>
          </a:p>
        </p:txBody>
      </p:sp>
      <p:sp>
        <p:nvSpPr>
          <p:cNvPr id="3" name="Tijdelijke aanduiding voor tekst 2"/>
          <p:cNvSpPr>
            <a:spLocks noGrp="1"/>
          </p:cNvSpPr>
          <p:nvPr>
            <p:ph type="body" idx="1"/>
          </p:nvPr>
        </p:nvSpPr>
        <p:spPr>
          <a:xfrm>
            <a:off x="731520" y="1691694"/>
            <a:ext cx="7980480" cy="4019150"/>
          </a:xfrm>
          <a:prstGeom prst="rect">
            <a:avLst/>
          </a:prstGeom>
        </p:spPr>
        <p:txBody>
          <a:bodyPr vert="horz" lIns="0" tIns="0" rIns="0" bIns="45720" rtlCol="0">
            <a:noAutofit/>
          </a:bodyPr>
          <a:lstStyle/>
          <a:p>
            <a:pPr lvl="0"/>
            <a:r>
              <a:rPr lang="nl-BE" noProof="0"/>
              <a:t>KLIK OM DE MODELSTIJLEN TE BEWERKEN</a:t>
            </a:r>
          </a:p>
          <a:p>
            <a:pPr lvl="1"/>
            <a:r>
              <a:rPr lang="nl-BE" noProof="0"/>
              <a:t>Tweede niveau</a:t>
            </a:r>
          </a:p>
          <a:p>
            <a:pPr lvl="2"/>
            <a:r>
              <a:rPr lang="nl-BE" noProof="0"/>
              <a:t>Derde niveau</a:t>
            </a:r>
          </a:p>
          <a:p>
            <a:pPr lvl="3"/>
            <a:r>
              <a:rPr lang="nl-BE" noProof="0"/>
              <a:t>Vierde niveau</a:t>
            </a:r>
          </a:p>
          <a:p>
            <a:pPr lvl="4"/>
            <a:r>
              <a:rPr lang="nl-BE" noProof="0"/>
              <a:t>Vijfde niveau </a:t>
            </a:r>
          </a:p>
          <a:p>
            <a:pPr lvl="4"/>
            <a:endParaRPr lang="nl-BE" noProof="0"/>
          </a:p>
        </p:txBody>
      </p:sp>
      <p:sp>
        <p:nvSpPr>
          <p:cNvPr id="6" name="Tijdelijke aanduiding voor dianummer 5"/>
          <p:cNvSpPr>
            <a:spLocks noGrp="1"/>
          </p:cNvSpPr>
          <p:nvPr>
            <p:ph type="sldNum" sz="quarter" idx="4"/>
          </p:nvPr>
        </p:nvSpPr>
        <p:spPr>
          <a:xfrm>
            <a:off x="4226906" y="6332399"/>
            <a:ext cx="540000" cy="360000"/>
          </a:xfrm>
          <a:prstGeom prst="rect">
            <a:avLst/>
          </a:prstGeom>
        </p:spPr>
        <p:txBody>
          <a:bodyPr vert="horz" lIns="91440" tIns="45720" rIns="91440" bIns="45720" rtlCol="0" anchor="ctr"/>
          <a:lstStyle>
            <a:lvl1pPr algn="r">
              <a:defRPr sz="1200">
                <a:solidFill>
                  <a:schemeClr val="bg1">
                    <a:lumMod val="50000"/>
                  </a:schemeClr>
                </a:solidFill>
                <a:latin typeface="Calibri" panose="020F0502020204030204" pitchFamily="34" charset="0"/>
                <a:cs typeface="Calibri" panose="020F0502020204030204" pitchFamily="34" charset="0"/>
              </a:defRPr>
            </a:lvl1pPr>
          </a:lstStyle>
          <a:p>
            <a:fld id="{492AD3B4-D906-4191-84FB-4FE613E48036}" type="slidenum">
              <a:rPr lang="nl-BE" smtClean="0"/>
              <a:pPr/>
              <a:t>‹nr.›</a:t>
            </a:fld>
            <a:endParaRPr lang="nl-BE"/>
          </a:p>
        </p:txBody>
      </p:sp>
      <p:sp>
        <p:nvSpPr>
          <p:cNvPr id="7" name="Rechthoek 6"/>
          <p:cNvSpPr/>
          <p:nvPr userDrawn="1"/>
        </p:nvSpPr>
        <p:spPr>
          <a:xfrm>
            <a:off x="1" y="0"/>
            <a:ext cx="288000" cy="6858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4" name="Afbeelding 3">
            <a:extLst>
              <a:ext uri="{FF2B5EF4-FFF2-40B4-BE49-F238E27FC236}">
                <a16:creationId xmlns:a16="http://schemas.microsoft.com/office/drawing/2014/main" id="{4DE68F39-D3A9-77E8-9F96-1AF761BEA591}"/>
              </a:ext>
            </a:extLst>
          </p:cNvPr>
          <p:cNvPicPr>
            <a:picLocks noChangeAspect="1"/>
          </p:cNvPicPr>
          <p:nvPr userDrawn="1"/>
        </p:nvPicPr>
        <p:blipFill>
          <a:blip r:embed="rId12" cstate="print">
            <a:extLst>
              <a:ext uri="{28A0092B-C50C-407E-A947-70E740481C1C}">
                <a14:useLocalDpi xmlns:a14="http://schemas.microsoft.com/office/drawing/2010/main" val="0"/>
              </a:ext>
            </a:extLst>
          </a:blip>
          <a:srcRect/>
          <a:stretch/>
        </p:blipFill>
        <p:spPr>
          <a:xfrm>
            <a:off x="7085081" y="5991386"/>
            <a:ext cx="1795854" cy="701013"/>
          </a:xfrm>
          <a:prstGeom prst="rect">
            <a:avLst/>
          </a:prstGeom>
        </p:spPr>
      </p:pic>
    </p:spTree>
    <p:extLst>
      <p:ext uri="{BB962C8B-B14F-4D97-AF65-F5344CB8AC3E}">
        <p14:creationId xmlns:p14="http://schemas.microsoft.com/office/powerpoint/2010/main" val="2448228591"/>
      </p:ext>
    </p:extLst>
  </p:cSld>
  <p:clrMap bg1="lt1" tx1="dk1" bg2="lt2" tx2="dk2" accent1="accent1" accent2="accent2" accent3="accent3" accent4="accent4" accent5="accent5" accent6="accent6" hlink="hlink" folHlink="folHlink"/>
  <p:sldLayoutIdLst>
    <p:sldLayoutId id="2147483649" r:id="rId1"/>
    <p:sldLayoutId id="2147483672" r:id="rId2"/>
    <p:sldLayoutId id="2147483678" r:id="rId3"/>
    <p:sldLayoutId id="2147483683" r:id="rId4"/>
    <p:sldLayoutId id="2147483674" r:id="rId5"/>
    <p:sldLayoutId id="2147483686" r:id="rId6"/>
    <p:sldLayoutId id="2147483681" r:id="rId7"/>
    <p:sldLayoutId id="2147483650" r:id="rId8"/>
    <p:sldLayoutId id="2147483652" r:id="rId9"/>
    <p:sldLayoutId id="2147483655" r:id="rId10"/>
  </p:sldLayoutIdLst>
  <p:txStyles>
    <p:titleStyle>
      <a:lvl1pPr algn="l" defTabSz="914400" rtl="0" eaLnBrk="1" latinLnBrk="0" hangingPunct="1">
        <a:lnSpc>
          <a:spcPts val="3800"/>
        </a:lnSpc>
        <a:spcBef>
          <a:spcPts val="0"/>
        </a:spcBef>
        <a:buNone/>
        <a:defRPr sz="3200" b="0" i="0" kern="1200">
          <a:solidFill>
            <a:schemeClr val="accent1"/>
          </a:solidFill>
          <a:latin typeface="Calibri" panose="020F0502020204030204" pitchFamily="34" charset="0"/>
          <a:ea typeface="+mj-ea"/>
          <a:cs typeface="Calibri" panose="020F0502020204030204" pitchFamily="34" charset="0"/>
        </a:defRPr>
      </a:lvl1pPr>
    </p:titleStyle>
    <p:bodyStyle>
      <a:lvl1pPr marL="288000" indent="-288000" algn="l" defTabSz="914400" rtl="0" eaLnBrk="1" latinLnBrk="0" hangingPunct="1">
        <a:lnSpc>
          <a:spcPct val="90000"/>
        </a:lnSpc>
        <a:spcBef>
          <a:spcPts val="300"/>
        </a:spcBef>
        <a:buSzPct val="90000"/>
        <a:buFontTx/>
        <a:buBlip>
          <a:blip r:embed="rId13"/>
        </a:buBlip>
        <a:defRPr sz="2200" kern="1200" spc="0">
          <a:solidFill>
            <a:schemeClr val="tx1"/>
          </a:solidFill>
          <a:latin typeface="Calibri" panose="020F0502020204030204" pitchFamily="34" charset="0"/>
          <a:ea typeface="+mn-ea"/>
          <a:cs typeface="Calibri" panose="020F0502020204030204" pitchFamily="34" charset="0"/>
        </a:defRPr>
      </a:lvl1pPr>
      <a:lvl2pPr marL="576000" indent="-288000" algn="l" defTabSz="914400" rtl="0" eaLnBrk="1" latinLnBrk="0" hangingPunct="1">
        <a:lnSpc>
          <a:spcPct val="90000"/>
        </a:lnSpc>
        <a:spcBef>
          <a:spcPts val="300"/>
        </a:spcBef>
        <a:buSzPct val="70000"/>
        <a:buFontTx/>
        <a:buBlip>
          <a:blip r:embed="rId14"/>
        </a:buBlip>
        <a:defRPr sz="2200" kern="1200" spc="0">
          <a:solidFill>
            <a:schemeClr val="bg1">
              <a:lumMod val="50000"/>
            </a:schemeClr>
          </a:solidFill>
          <a:latin typeface="Calibri" panose="020F0502020204030204" pitchFamily="34" charset="0"/>
          <a:ea typeface="+mn-ea"/>
          <a:cs typeface="Calibri" panose="020F0502020204030204" pitchFamily="34" charset="0"/>
        </a:defRPr>
      </a:lvl2pPr>
      <a:lvl3pPr marL="864000" indent="-288000" algn="l" defTabSz="914400" rtl="0" eaLnBrk="1" latinLnBrk="0" hangingPunct="1">
        <a:lnSpc>
          <a:spcPct val="90000"/>
        </a:lnSpc>
        <a:spcBef>
          <a:spcPts val="300"/>
        </a:spcBef>
        <a:buSzPct val="90000"/>
        <a:buFontTx/>
        <a:buBlip>
          <a:blip r:embed="rId15"/>
        </a:buBlip>
        <a:defRPr sz="2000" kern="1200" spc="0">
          <a:solidFill>
            <a:schemeClr val="tx1"/>
          </a:solidFill>
          <a:latin typeface="Calibri" panose="020F0502020204030204" pitchFamily="34" charset="0"/>
          <a:ea typeface="+mn-ea"/>
          <a:cs typeface="Calibri" panose="020F0502020204030204" pitchFamily="34" charset="0"/>
        </a:defRPr>
      </a:lvl3pPr>
      <a:lvl4pPr marL="1152000" indent="-288000" algn="l" defTabSz="914400" rtl="0" eaLnBrk="1" latinLnBrk="0" hangingPunct="1">
        <a:lnSpc>
          <a:spcPct val="90000"/>
        </a:lnSpc>
        <a:spcBef>
          <a:spcPts val="300"/>
        </a:spcBef>
        <a:buSzPct val="75000"/>
        <a:buFontTx/>
        <a:buBlip>
          <a:blip r:embed="rId16"/>
        </a:buBlip>
        <a:defRPr sz="2000" kern="1200" spc="0">
          <a:solidFill>
            <a:schemeClr val="tx1"/>
          </a:solidFill>
          <a:latin typeface="Calibri" panose="020F0502020204030204" pitchFamily="34" charset="0"/>
          <a:ea typeface="+mn-ea"/>
          <a:cs typeface="Calibri" panose="020F0502020204030204" pitchFamily="34" charset="0"/>
        </a:defRPr>
      </a:lvl4pPr>
      <a:lvl5pPr marL="1440000" indent="-288000" algn="l" defTabSz="914400" rtl="0" eaLnBrk="1" latinLnBrk="0" hangingPunct="1">
        <a:lnSpc>
          <a:spcPct val="90000"/>
        </a:lnSpc>
        <a:spcBef>
          <a:spcPts val="300"/>
        </a:spcBef>
        <a:buSzPct val="90000"/>
        <a:buFontTx/>
        <a:buBlip>
          <a:blip r:embed="rId13"/>
        </a:buBlip>
        <a:defRPr sz="2000" kern="1200" spc="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65513" y="756000"/>
            <a:ext cx="8271163" cy="1116000"/>
          </a:xfrm>
          <a:prstGeom prst="rect">
            <a:avLst/>
          </a:prstGeom>
        </p:spPr>
        <p:txBody>
          <a:bodyPr vert="horz" lIns="0" tIns="0" rIns="0" bIns="0" rtlCol="0" anchor="t" anchorCtr="0">
            <a:noAutofit/>
          </a:bodyPr>
          <a:lstStyle/>
          <a:p>
            <a:r>
              <a:rPr lang="nl-BE" noProof="0"/>
              <a:t>Klik om de stijl te bewerken</a:t>
            </a:r>
          </a:p>
        </p:txBody>
      </p:sp>
      <p:sp>
        <p:nvSpPr>
          <p:cNvPr id="8" name="Tijdelijke aanduiding voor voettekst 4"/>
          <p:cNvSpPr>
            <a:spLocks noGrp="1"/>
          </p:cNvSpPr>
          <p:nvPr>
            <p:ph type="ftr" sz="quarter" idx="3"/>
          </p:nvPr>
        </p:nvSpPr>
        <p:spPr>
          <a:xfrm>
            <a:off x="3993393" y="6339600"/>
            <a:ext cx="1890000" cy="360000"/>
          </a:xfrm>
          <a:prstGeom prst="rect">
            <a:avLst/>
          </a:prstGeom>
        </p:spPr>
        <p:txBody>
          <a:bodyPr vert="horz" lIns="91440" tIns="45720" rIns="91440" bIns="45720" rtlCol="0" anchor="ctr"/>
          <a:lstStyle>
            <a:lvl1pPr algn="ctr">
              <a:defRPr sz="1200">
                <a:solidFill>
                  <a:schemeClr val="tx1">
                    <a:tint val="75000"/>
                  </a:schemeClr>
                </a:solidFill>
                <a:latin typeface="FlandersArtSans-Regular" panose="00000500000000000000" pitchFamily="2" charset="0"/>
              </a:defRPr>
            </a:lvl1pPr>
          </a:lstStyle>
          <a:p>
            <a:endParaRPr lang="nl-BE"/>
          </a:p>
        </p:txBody>
      </p:sp>
      <p:sp>
        <p:nvSpPr>
          <p:cNvPr id="9" name="Tijdelijke aanduiding voor dianummer 5"/>
          <p:cNvSpPr>
            <a:spLocks noGrp="1"/>
          </p:cNvSpPr>
          <p:nvPr>
            <p:ph type="sldNum" sz="quarter" idx="4"/>
          </p:nvPr>
        </p:nvSpPr>
        <p:spPr>
          <a:xfrm>
            <a:off x="5944611" y="6339600"/>
            <a:ext cx="540000" cy="360000"/>
          </a:xfrm>
          <a:prstGeom prst="rect">
            <a:avLst/>
          </a:prstGeom>
        </p:spPr>
        <p:txBody>
          <a:bodyPr vert="horz" lIns="91440" tIns="45720" rIns="91440" bIns="45720" rtlCol="0" anchor="ctr"/>
          <a:lstStyle>
            <a:lvl1pPr algn="r">
              <a:defRPr sz="1100">
                <a:solidFill>
                  <a:schemeClr val="tx1">
                    <a:tint val="75000"/>
                  </a:schemeClr>
                </a:solidFill>
                <a:latin typeface="FlandersArtSans-Regular" panose="00000500000000000000" pitchFamily="2" charset="0"/>
              </a:defRPr>
            </a:lvl1pPr>
          </a:lstStyle>
          <a:p>
            <a:fld id="{492AD3B4-D906-4191-84FB-4FE613E48036}" type="slidenum">
              <a:rPr lang="nl-BE" smtClean="0"/>
              <a:pPr/>
              <a:t>‹nr.›</a:t>
            </a:fld>
            <a:endParaRPr lang="nl-BE"/>
          </a:p>
        </p:txBody>
      </p:sp>
      <p:sp>
        <p:nvSpPr>
          <p:cNvPr id="10" name="Tijdelijke aanduiding voor tekst 2"/>
          <p:cNvSpPr>
            <a:spLocks noGrp="1"/>
          </p:cNvSpPr>
          <p:nvPr>
            <p:ph type="body" idx="1"/>
          </p:nvPr>
        </p:nvSpPr>
        <p:spPr>
          <a:xfrm>
            <a:off x="465513" y="1915200"/>
            <a:ext cx="8275287" cy="4186800"/>
          </a:xfrm>
          <a:prstGeom prst="rect">
            <a:avLst/>
          </a:prstGeom>
        </p:spPr>
        <p:txBody>
          <a:bodyPr vert="horz" lIns="0" tIns="0" rIns="0" bIns="4572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 </a:t>
            </a:r>
            <a:endParaRPr lang="nl-BE"/>
          </a:p>
          <a:p>
            <a:pPr lvl="4"/>
            <a:endParaRPr lang="nl-BE"/>
          </a:p>
        </p:txBody>
      </p:sp>
    </p:spTree>
    <p:extLst>
      <p:ext uri="{BB962C8B-B14F-4D97-AF65-F5344CB8AC3E}">
        <p14:creationId xmlns:p14="http://schemas.microsoft.com/office/powerpoint/2010/main" val="541548204"/>
      </p:ext>
    </p:extLst>
  </p:cSld>
  <p:clrMap bg1="lt1" tx1="dk1" bg2="lt2" tx2="dk2" accent1="accent1" accent2="accent2" accent3="accent3" accent4="accent4" accent5="accent5" accent6="accent6" hlink="hlink" folHlink="folHlink"/>
  <p:sldLayoutIdLst>
    <p:sldLayoutId id="2147483661" r:id="rId1"/>
    <p:sldLayoutId id="2147483675" r:id="rId2"/>
    <p:sldLayoutId id="2147483680" r:id="rId3"/>
    <p:sldLayoutId id="2147483677" r:id="rId4"/>
    <p:sldLayoutId id="2147483676" r:id="rId5"/>
    <p:sldLayoutId id="2147483691" r:id="rId6"/>
  </p:sldLayoutIdLst>
  <p:txStyles>
    <p:titleStyle>
      <a:lvl1pPr algn="l" defTabSz="914400" rtl="0" eaLnBrk="1" latinLnBrk="0" hangingPunct="1">
        <a:lnSpc>
          <a:spcPts val="3800"/>
        </a:lnSpc>
        <a:spcBef>
          <a:spcPct val="0"/>
        </a:spcBef>
        <a:buNone/>
        <a:defRPr sz="3200" kern="1200">
          <a:solidFill>
            <a:schemeClr val="accent1"/>
          </a:solidFill>
          <a:latin typeface="+mn-lt"/>
          <a:ea typeface="+mj-ea"/>
          <a:cs typeface="+mj-cs"/>
        </a:defRPr>
      </a:lvl1pPr>
    </p:titleStyle>
    <p:bodyStyle>
      <a:lvl1pPr marL="288000" marR="0" indent="-288000" algn="l" defTabSz="914400" rtl="0" eaLnBrk="1" fontAlgn="auto" latinLnBrk="0" hangingPunct="1">
        <a:lnSpc>
          <a:spcPct val="90000"/>
        </a:lnSpc>
        <a:spcBef>
          <a:spcPts val="300"/>
        </a:spcBef>
        <a:spcAft>
          <a:spcPts val="0"/>
        </a:spcAft>
        <a:buClrTx/>
        <a:buSzPct val="90000"/>
        <a:buFontTx/>
        <a:buBlip>
          <a:blip r:embed="rId8"/>
        </a:buBlip>
        <a:tabLst/>
        <a:defRPr sz="2200" kern="1200"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Tx/>
        <a:buBlip>
          <a:blip r:embed="rId9"/>
        </a:buBlip>
        <a:tabLst/>
        <a:defRPr sz="2200" kern="1200" spc="0" baseline="0">
          <a:solidFill>
            <a:srgbClr val="9B9B9B"/>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Tx/>
        <a:buBlip>
          <a:blip r:embed="rId10"/>
        </a:buBlip>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11"/>
        </a:buBlip>
        <a:tabLst/>
        <a:defRPr sz="2000" kern="1200" spc="0" baseline="0">
          <a:solidFill>
            <a:schemeClr val="tx1"/>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8"/>
        </a:buBlip>
        <a:tabLst/>
        <a:defRPr sz="20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24.png"/><Relationship Id="rId5" Type="http://schemas.openxmlformats.org/officeDocument/2006/relationships/image" Target="../media/image21.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image" Target="../media/image25.png"/><Relationship Id="rId5" Type="http://schemas.openxmlformats.org/officeDocument/2006/relationships/hyperlink" Target="https://www.departementwvg.be/sites/default/files/RV-Praktische%20handleiding%20lokale%20besturen%20%20%281%29.pdf" TargetMode="External"/><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10.xml"/><Relationship Id="rId7" Type="http://schemas.openxmlformats.org/officeDocument/2006/relationships/hyperlink" Target="https://www.vlaanderen.be/lokaal-bestuur/nieuwsberichten/opleidingsmomenten-lpdc-module-in-2024" TargetMode="External"/><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hyperlink" Target="https://www.departementwvg.be/sites/default/files/Rechtenverkenner%20concepten%20overzicht.xlsx" TargetMode="External"/><Relationship Id="rId5" Type="http://schemas.openxmlformats.org/officeDocument/2006/relationships/hyperlink" Target="https://abb-vlaanderen.gitbook.io/handleiding-loket/modules/producten-en-dienstencatalogus-lpdc" TargetMode="External"/><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27.png"/><Relationship Id="rId2" Type="http://schemas.openxmlformats.org/officeDocument/2006/relationships/video" Target="../media/media12.mp4"/><Relationship Id="rId1" Type="http://schemas.microsoft.com/office/2007/relationships/media" Target="../media/media12.mp4"/><Relationship Id="rId6" Type="http://schemas.openxmlformats.org/officeDocument/2006/relationships/hyperlink" Target="https://www.departementwvg.be/rechtenverkenner-20" TargetMode="External"/><Relationship Id="rId5" Type="http://schemas.openxmlformats.org/officeDocument/2006/relationships/hyperlink" Target="mailto:rechtenverkenner@vlaanderen.be" TargetMode="External"/><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hyperlink" Target="http://www.rechtenverkenner.be/" TargetMode="External"/><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23.png"/><Relationship Id="rId5" Type="http://schemas.openxmlformats.org/officeDocument/2006/relationships/hyperlink" Target="https://productencatalogus-v3.vlaanderen.be/nl/producten" TargetMode="External"/><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4ED683B7-8BB7-9088-09A1-BFDF51FC0F83}"/>
              </a:ext>
            </a:extLst>
          </p:cNvPr>
          <p:cNvPicPr>
            <a:picLocks noChangeAspect="1"/>
          </p:cNvPicPr>
          <p:nvPr/>
        </p:nvPicPr>
        <p:blipFill>
          <a:blip r:embed="rId2"/>
          <a:stretch>
            <a:fillRect/>
          </a:stretch>
        </p:blipFill>
        <p:spPr>
          <a:xfrm>
            <a:off x="7229116" y="109537"/>
            <a:ext cx="1848209" cy="890588"/>
          </a:xfrm>
          <a:prstGeom prst="snip2DiagRect">
            <a:avLst/>
          </a:prstGeom>
        </p:spPr>
      </p:pic>
      <p:sp>
        <p:nvSpPr>
          <p:cNvPr id="2" name="Titel 1">
            <a:extLst>
              <a:ext uri="{FF2B5EF4-FFF2-40B4-BE49-F238E27FC236}">
                <a16:creationId xmlns:a16="http://schemas.microsoft.com/office/drawing/2014/main" id="{55C637A4-849D-B259-2244-B3DA7812F197}"/>
              </a:ext>
            </a:extLst>
          </p:cNvPr>
          <p:cNvSpPr>
            <a:spLocks noGrp="1"/>
          </p:cNvSpPr>
          <p:nvPr>
            <p:ph type="ctrTitle"/>
          </p:nvPr>
        </p:nvSpPr>
        <p:spPr>
          <a:xfrm>
            <a:off x="656522" y="2156607"/>
            <a:ext cx="6649153" cy="1579711"/>
          </a:xfrm>
        </p:spPr>
        <p:txBody>
          <a:bodyPr/>
          <a:lstStyle/>
          <a:p>
            <a:pPr algn="ctr"/>
            <a:r>
              <a:rPr lang="nl-BE" sz="3600" dirty="0">
                <a:latin typeface="FlandersArtSans-Medium"/>
              </a:rPr>
              <a:t>De nieuwe Rechtenverkenner</a:t>
            </a:r>
            <a:br>
              <a:rPr lang="nl-BE" sz="3600" dirty="0">
                <a:latin typeface="FlandersArtSans-Medium"/>
              </a:rPr>
            </a:br>
            <a:r>
              <a:rPr lang="nl-BE" sz="3600" dirty="0">
                <a:latin typeface="FlandersArtSans-Medium"/>
              </a:rPr>
              <a:t>en de rol van lokale besturen</a:t>
            </a:r>
            <a:endParaRPr lang="nl-BE" sz="3600" dirty="0">
              <a:latin typeface="FlandersArtSans-Medium" panose="00000600000000000000" pitchFamily="2" charset="0"/>
            </a:endParaRPr>
          </a:p>
        </p:txBody>
      </p:sp>
      <p:sp>
        <p:nvSpPr>
          <p:cNvPr id="3" name="Ondertitel 2">
            <a:extLst>
              <a:ext uri="{FF2B5EF4-FFF2-40B4-BE49-F238E27FC236}">
                <a16:creationId xmlns:a16="http://schemas.microsoft.com/office/drawing/2014/main" id="{854630F8-73AE-2FEA-83D0-EB57E19AC586}"/>
              </a:ext>
            </a:extLst>
          </p:cNvPr>
          <p:cNvSpPr>
            <a:spLocks noGrp="1"/>
          </p:cNvSpPr>
          <p:nvPr>
            <p:ph type="subTitle" idx="1"/>
          </p:nvPr>
        </p:nvSpPr>
        <p:spPr>
          <a:xfrm>
            <a:off x="4628372" y="3978933"/>
            <a:ext cx="5354606" cy="1053708"/>
          </a:xfrm>
        </p:spPr>
        <p:txBody>
          <a:bodyPr/>
          <a:lstStyle/>
          <a:p>
            <a:r>
              <a:rPr lang="nl-BE" sz="2000" dirty="0">
                <a:latin typeface="FlandersArtSans-Medium" panose="00000600000000000000" pitchFamily="2" charset="0"/>
              </a:rPr>
              <a:t>Een eerste kennismaking</a:t>
            </a:r>
          </a:p>
        </p:txBody>
      </p:sp>
    </p:spTree>
    <p:extLst>
      <p:ext uri="{BB962C8B-B14F-4D97-AF65-F5344CB8AC3E}">
        <p14:creationId xmlns:p14="http://schemas.microsoft.com/office/powerpoint/2010/main" val="3594045343"/>
      </p:ext>
    </p:extLst>
  </p:cSld>
  <p:clrMapOvr>
    <a:masterClrMapping/>
  </p:clrMapOvr>
  <mc:AlternateContent xmlns:mc="http://schemas.openxmlformats.org/markup-compatibility/2006" xmlns:p14="http://schemas.microsoft.com/office/powerpoint/2010/main">
    <mc:Choice Requires="p14">
      <p:transition spd="slow" p14:dur="2000" advTm="1329"/>
    </mc:Choice>
    <mc:Fallback xmlns="">
      <p:transition spd="slow" advTm="1329"/>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tekst, schermopname, diagram&#10;&#10;Automatisch gegenereerde beschrijving">
            <a:extLst>
              <a:ext uri="{FF2B5EF4-FFF2-40B4-BE49-F238E27FC236}">
                <a16:creationId xmlns:a16="http://schemas.microsoft.com/office/drawing/2014/main" id="{CCA5561B-3A3D-0052-A84A-AA965F5F2CF7}"/>
              </a:ext>
            </a:extLst>
          </p:cNvPr>
          <p:cNvPicPr>
            <a:picLocks noChangeAspect="1"/>
          </p:cNvPicPr>
          <p:nvPr/>
        </p:nvPicPr>
        <p:blipFill rotWithShape="1">
          <a:blip r:embed="rId5">
            <a:extLst>
              <a:ext uri="{28A0092B-C50C-407E-A947-70E740481C1C}">
                <a14:useLocalDpi xmlns:a14="http://schemas.microsoft.com/office/drawing/2010/main" val="0"/>
              </a:ext>
            </a:extLst>
          </a:blip>
          <a:srcRect l="7503" t="51996" r="32261" b="23233"/>
          <a:stretch/>
        </p:blipFill>
        <p:spPr>
          <a:xfrm>
            <a:off x="963878" y="1133229"/>
            <a:ext cx="7448604" cy="1722986"/>
          </a:xfrm>
          <a:prstGeom prst="snip1Rect">
            <a:avLst>
              <a:gd name="adj" fmla="val 49576"/>
            </a:avLst>
          </a:prstGeom>
        </p:spPr>
      </p:pic>
      <p:sp>
        <p:nvSpPr>
          <p:cNvPr id="2" name="Titel 1">
            <a:extLst>
              <a:ext uri="{FF2B5EF4-FFF2-40B4-BE49-F238E27FC236}">
                <a16:creationId xmlns:a16="http://schemas.microsoft.com/office/drawing/2014/main" id="{FE92A459-BDD0-1CA3-556F-26E5F4970C8C}"/>
              </a:ext>
            </a:extLst>
          </p:cNvPr>
          <p:cNvSpPr>
            <a:spLocks noGrp="1"/>
          </p:cNvSpPr>
          <p:nvPr>
            <p:ph type="title"/>
          </p:nvPr>
        </p:nvSpPr>
        <p:spPr>
          <a:xfrm>
            <a:off x="697939" y="235531"/>
            <a:ext cx="7980481" cy="948111"/>
          </a:xfrm>
        </p:spPr>
        <p:txBody>
          <a:bodyPr/>
          <a:lstStyle/>
          <a:p>
            <a:r>
              <a:rPr lang="nl-NL" b="1" dirty="0">
                <a:latin typeface="+mj-lt"/>
                <a:ea typeface="Calibri"/>
                <a:cs typeface="Calibri"/>
              </a:rPr>
              <a:t>Rol van elk lokaal bestuur?</a:t>
            </a:r>
            <a:endParaRPr lang="nl-NL" b="1" dirty="0">
              <a:latin typeface="+mj-lt"/>
              <a:ea typeface="Calibri"/>
            </a:endParaRPr>
          </a:p>
        </p:txBody>
      </p:sp>
      <p:sp>
        <p:nvSpPr>
          <p:cNvPr id="5" name="Tijdelijke aanduiding voor inhoud 4">
            <a:extLst>
              <a:ext uri="{FF2B5EF4-FFF2-40B4-BE49-F238E27FC236}">
                <a16:creationId xmlns:a16="http://schemas.microsoft.com/office/drawing/2014/main" id="{42CF5ADC-C883-C0EF-FE66-470B57CB829B}"/>
              </a:ext>
            </a:extLst>
          </p:cNvPr>
          <p:cNvSpPr>
            <a:spLocks noGrp="1"/>
          </p:cNvSpPr>
          <p:nvPr>
            <p:ph sz="half" idx="1"/>
          </p:nvPr>
        </p:nvSpPr>
        <p:spPr>
          <a:xfrm>
            <a:off x="581759" y="1396538"/>
            <a:ext cx="7980482" cy="4064923"/>
          </a:xfrm>
        </p:spPr>
        <p:txBody>
          <a:bodyPr/>
          <a:lstStyle/>
          <a:p>
            <a:pPr>
              <a:buNone/>
            </a:pPr>
            <a:endParaRPr lang="nl-BE" b="0" i="0" u="none" strike="noStrike" dirty="0">
              <a:solidFill>
                <a:srgbClr val="000000"/>
              </a:solidFill>
              <a:effectLst/>
              <a:latin typeface="FlandersArtSans-Light"/>
            </a:endParaRPr>
          </a:p>
          <a:p>
            <a:endParaRPr lang="nl-BE" dirty="0">
              <a:solidFill>
                <a:srgbClr val="000000"/>
              </a:solidFill>
              <a:latin typeface="FlandersArtSans-Light"/>
            </a:endParaRPr>
          </a:p>
          <a:p>
            <a:endParaRPr lang="nl-BE" sz="1400" b="0" i="0" u="none" strike="noStrike" dirty="0">
              <a:solidFill>
                <a:srgbClr val="000000"/>
              </a:solidFill>
              <a:effectLst/>
              <a:latin typeface="FlandersArtSans-Light"/>
            </a:endParaRPr>
          </a:p>
          <a:p>
            <a:pPr>
              <a:buNone/>
            </a:pPr>
            <a:endParaRPr lang="nl-BE" sz="2400" b="0" i="0" u="none" strike="noStrike" dirty="0">
              <a:solidFill>
                <a:srgbClr val="000000"/>
              </a:solidFill>
              <a:effectLst/>
              <a:latin typeface="FlandersArtSans-Light"/>
            </a:endParaRPr>
          </a:p>
          <a:p>
            <a:endParaRPr lang="nl-BE" sz="2400" b="0" i="0" u="none" strike="noStrike" dirty="0">
              <a:solidFill>
                <a:srgbClr val="000000"/>
              </a:solidFill>
              <a:effectLst/>
              <a:latin typeface="FlandersArtSans-Light" panose="00000400000000000000" pitchFamily="2" charset="0"/>
            </a:endParaRPr>
          </a:p>
          <a:p>
            <a:endParaRPr lang="nl-BE" dirty="0"/>
          </a:p>
        </p:txBody>
      </p:sp>
      <p:sp>
        <p:nvSpPr>
          <p:cNvPr id="6" name="Tekstvak 5">
            <a:extLst>
              <a:ext uri="{FF2B5EF4-FFF2-40B4-BE49-F238E27FC236}">
                <a16:creationId xmlns:a16="http://schemas.microsoft.com/office/drawing/2014/main" id="{77535553-7119-05C3-7B5B-B35FE9FEF2E8}"/>
              </a:ext>
            </a:extLst>
          </p:cNvPr>
          <p:cNvSpPr txBox="1"/>
          <p:nvPr/>
        </p:nvSpPr>
        <p:spPr>
          <a:xfrm>
            <a:off x="1063375" y="3428999"/>
            <a:ext cx="7741578" cy="1691360"/>
          </a:xfrm>
          <a:prstGeom prst="rect">
            <a:avLst/>
          </a:prstGeom>
          <a:noFill/>
        </p:spPr>
        <p:txBody>
          <a:bodyPr wrap="square">
            <a:spAutoFit/>
          </a:bodyPr>
          <a:lstStyle/>
          <a:p>
            <a:pPr>
              <a:lnSpc>
                <a:spcPct val="150000"/>
              </a:lnSpc>
            </a:pPr>
            <a:r>
              <a:rPr lang="nl-BE" sz="2400" b="1" dirty="0">
                <a:solidFill>
                  <a:schemeClr val="accent1">
                    <a:lumMod val="40000"/>
                    <a:lumOff val="60000"/>
                  </a:schemeClr>
                </a:solidFill>
                <a:latin typeface="FlandersArtSans-Light"/>
                <a:cs typeface="Segoe UI"/>
              </a:rPr>
              <a:t>Zonder medewerking en invoer door lokale bestuur in LPDC kan de gebruiker van de Rechtenverkenner geen sociale rechten van die stad/gemeente terugvinden. </a:t>
            </a:r>
            <a:endParaRPr lang="nl-BE" sz="2400" b="1" dirty="0">
              <a:solidFill>
                <a:schemeClr val="accent1">
                  <a:lumMod val="40000"/>
                  <a:lumOff val="60000"/>
                </a:schemeClr>
              </a:solidFill>
              <a:latin typeface="FlandersArtSans-Light"/>
            </a:endParaRPr>
          </a:p>
        </p:txBody>
      </p:sp>
      <p:pic>
        <p:nvPicPr>
          <p:cNvPr id="12" name="Video 11">
            <a:hlinkClick r:id="" action="ppaction://media"/>
            <a:extLst>
              <a:ext uri="{FF2B5EF4-FFF2-40B4-BE49-F238E27FC236}">
                <a16:creationId xmlns:a16="http://schemas.microsoft.com/office/drawing/2014/main" id="{CE697D3E-F241-21F5-184E-9EA39F54B7B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8562241" y="72832"/>
            <a:ext cx="402055" cy="402055"/>
          </a:xfrm>
          <a:prstGeom prst="ellipse">
            <a:avLst/>
          </a:prstGeom>
        </p:spPr>
      </p:pic>
    </p:spTree>
    <p:extLst>
      <p:ext uri="{BB962C8B-B14F-4D97-AF65-F5344CB8AC3E}">
        <p14:creationId xmlns:p14="http://schemas.microsoft.com/office/powerpoint/2010/main" val="1035948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9598">
        <p159:morph option="byObject"/>
      </p:transition>
    </mc:Choice>
    <mc:Fallback xmlns="">
      <p:transition spd="slow" advTm="1959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92A459-BDD0-1CA3-556F-26E5F4970C8C}"/>
              </a:ext>
            </a:extLst>
          </p:cNvPr>
          <p:cNvSpPr>
            <a:spLocks noGrp="1"/>
          </p:cNvSpPr>
          <p:nvPr>
            <p:ph type="title"/>
          </p:nvPr>
        </p:nvSpPr>
        <p:spPr>
          <a:xfrm>
            <a:off x="731518" y="182233"/>
            <a:ext cx="7980481" cy="948111"/>
          </a:xfrm>
        </p:spPr>
        <p:txBody>
          <a:bodyPr/>
          <a:lstStyle/>
          <a:p>
            <a:r>
              <a:rPr lang="nl-NL" b="1" dirty="0">
                <a:latin typeface="+mj-lt"/>
                <a:ea typeface="Calibri"/>
                <a:cs typeface="Calibri"/>
              </a:rPr>
              <a:t>Hoe begin je eraan? </a:t>
            </a:r>
            <a:endParaRPr lang="nl-NL" b="1" dirty="0">
              <a:latin typeface="+mj-lt"/>
              <a:ea typeface="Calibri"/>
            </a:endParaRPr>
          </a:p>
        </p:txBody>
      </p:sp>
      <p:sp>
        <p:nvSpPr>
          <p:cNvPr id="5" name="Tijdelijke aanduiding voor inhoud 4">
            <a:extLst>
              <a:ext uri="{FF2B5EF4-FFF2-40B4-BE49-F238E27FC236}">
                <a16:creationId xmlns:a16="http://schemas.microsoft.com/office/drawing/2014/main" id="{42CF5ADC-C883-C0EF-FE66-470B57CB829B}"/>
              </a:ext>
            </a:extLst>
          </p:cNvPr>
          <p:cNvSpPr>
            <a:spLocks noGrp="1"/>
          </p:cNvSpPr>
          <p:nvPr>
            <p:ph sz="half" idx="1"/>
          </p:nvPr>
        </p:nvSpPr>
        <p:spPr>
          <a:xfrm>
            <a:off x="432001" y="779764"/>
            <a:ext cx="8711999" cy="4064923"/>
          </a:xfrm>
        </p:spPr>
        <p:txBody>
          <a:bodyPr vert="horz" lIns="0" tIns="0" rIns="0" bIns="0" rtlCol="0" anchor="t">
            <a:noAutofit/>
          </a:bodyPr>
          <a:lstStyle/>
          <a:p>
            <a:r>
              <a:rPr lang="nl-NL" dirty="0">
                <a:latin typeface="FlandersArtSans-Light" panose="00000400000000000000" pitchFamily="2" charset="0"/>
              </a:rPr>
              <a:t>Informatie over lokale sociale rechten gestructureerd verzamelen/</a:t>
            </a:r>
            <a:r>
              <a:rPr lang="nl-NL" dirty="0" err="1">
                <a:latin typeface="FlandersArtSans-Light" panose="00000400000000000000" pitchFamily="2" charset="0"/>
              </a:rPr>
              <a:t>oplijsten</a:t>
            </a:r>
            <a:r>
              <a:rPr lang="nl-NL" dirty="0">
                <a:latin typeface="FlandersArtSans-Light" panose="00000400000000000000" pitchFamily="2" charset="0"/>
              </a:rPr>
              <a:t>.</a:t>
            </a:r>
          </a:p>
          <a:p>
            <a:pPr>
              <a:buNone/>
            </a:pPr>
            <a:endParaRPr lang="nl-BE" dirty="0">
              <a:solidFill>
                <a:srgbClr val="000000"/>
              </a:solidFill>
              <a:latin typeface="FlandersArtSans-Light"/>
            </a:endParaRPr>
          </a:p>
          <a:p>
            <a:r>
              <a:rPr lang="nl-BE" dirty="0">
                <a:solidFill>
                  <a:srgbClr val="000000"/>
                </a:solidFill>
                <a:latin typeface="FlandersArtSans-Light"/>
                <a:cs typeface="Calibri"/>
              </a:rPr>
              <a:t>Nakijken via lokale beheerder(s) van LPDC is/zijn. Beheerder kan andere beheerder toevoegen. </a:t>
            </a:r>
            <a:endParaRPr lang="nl-BE" dirty="0">
              <a:solidFill>
                <a:srgbClr val="000000"/>
              </a:solidFill>
              <a:latin typeface="FlandersArtSans-Light"/>
            </a:endParaRPr>
          </a:p>
          <a:p>
            <a:pPr>
              <a:buNone/>
            </a:pPr>
            <a:endParaRPr lang="nl-BE" dirty="0">
              <a:solidFill>
                <a:srgbClr val="000000"/>
              </a:solidFill>
              <a:latin typeface="FlandersArtSans-Light"/>
            </a:endParaRPr>
          </a:p>
          <a:p>
            <a:r>
              <a:rPr lang="nl-BE" dirty="0">
                <a:solidFill>
                  <a:srgbClr val="000000"/>
                </a:solidFill>
                <a:latin typeface="FlandersArtSans-Light"/>
              </a:rPr>
              <a:t>Ingeven van producten en diensten in LPDC (of eigen toepassing die gekoppeld is). </a:t>
            </a:r>
            <a:r>
              <a:rPr lang="nl-BE" b="1" dirty="0">
                <a:solidFill>
                  <a:srgbClr val="000000"/>
                </a:solidFill>
                <a:latin typeface="FlandersArtSans-Light"/>
              </a:rPr>
              <a:t>TIP</a:t>
            </a:r>
            <a:r>
              <a:rPr lang="nl-BE" dirty="0">
                <a:solidFill>
                  <a:srgbClr val="000000"/>
                </a:solidFill>
                <a:latin typeface="FlandersArtSans-Light"/>
              </a:rPr>
              <a:t>: gebruik de praktische handleiding! </a:t>
            </a:r>
            <a:r>
              <a:rPr lang="nl-BE" dirty="0">
                <a:solidFill>
                  <a:srgbClr val="000000"/>
                </a:solidFill>
                <a:latin typeface="FlandersArtSans-Light"/>
                <a:hlinkClick r:id="rId5"/>
              </a:rPr>
              <a:t>https://www.departementwvg.be/sites/default/files/RV-Praktische%20handleiding%20lokale%20besturen%20%20%281%29.pdf</a:t>
            </a:r>
            <a:r>
              <a:rPr lang="nl-BE" dirty="0">
                <a:solidFill>
                  <a:srgbClr val="000000"/>
                </a:solidFill>
                <a:latin typeface="FlandersArtSans-Light"/>
              </a:rPr>
              <a:t> </a:t>
            </a:r>
          </a:p>
          <a:p>
            <a:pPr>
              <a:buNone/>
            </a:pPr>
            <a:endParaRPr lang="nl-BE" b="0" i="0" u="none" strike="noStrike" dirty="0">
              <a:solidFill>
                <a:srgbClr val="000000"/>
              </a:solidFill>
              <a:effectLst/>
              <a:latin typeface="FlandersArtSans-Light"/>
            </a:endParaRPr>
          </a:p>
          <a:p>
            <a:r>
              <a:rPr lang="nl-BE" dirty="0">
                <a:solidFill>
                  <a:srgbClr val="000000"/>
                </a:solidFill>
                <a:latin typeface="FlandersArtSans-Light"/>
              </a:rPr>
              <a:t>Na </a:t>
            </a:r>
            <a:r>
              <a:rPr lang="nl-BE" dirty="0" err="1">
                <a:solidFill>
                  <a:srgbClr val="000000"/>
                </a:solidFill>
                <a:latin typeface="FlandersArtSans-Light"/>
              </a:rPr>
              <a:t>ingave</a:t>
            </a:r>
            <a:r>
              <a:rPr lang="nl-BE" dirty="0">
                <a:solidFill>
                  <a:srgbClr val="000000"/>
                </a:solidFill>
                <a:latin typeface="FlandersArtSans-Light"/>
              </a:rPr>
              <a:t>: product wordt nagekeken op kwaliteit en bruikbaarheid voor Rechtenverkenner (in functie van scope sociaal recht, filters + bedoeling dat gebruiker zoveel mogelijk informatie in fiche vindt zonder doorklikken) </a:t>
            </a:r>
            <a:r>
              <a:rPr lang="nl-BE" dirty="0">
                <a:solidFill>
                  <a:srgbClr val="000000"/>
                </a:solidFill>
                <a:latin typeface="FlandersArtSans-Light"/>
                <a:sym typeface="Wingdings" panose="05000000000000000000" pitchFamily="2" charset="2"/>
              </a:rPr>
              <a:t> feedback </a:t>
            </a:r>
          </a:p>
          <a:p>
            <a:pPr>
              <a:buNone/>
            </a:pPr>
            <a:endParaRPr lang="nl-BE" dirty="0">
              <a:solidFill>
                <a:srgbClr val="000000"/>
              </a:solidFill>
              <a:latin typeface="FlandersArtSans-Light"/>
              <a:sym typeface="Wingdings" panose="05000000000000000000" pitchFamily="2" charset="2"/>
            </a:endParaRPr>
          </a:p>
          <a:p>
            <a:r>
              <a:rPr lang="nl-BE" dirty="0">
                <a:solidFill>
                  <a:srgbClr val="000000"/>
                </a:solidFill>
                <a:latin typeface="FlandersArtSans-Light"/>
                <a:sym typeface="Wingdings" panose="05000000000000000000" pitchFamily="2" charset="2"/>
              </a:rPr>
              <a:t>Periodiek opvolgen van lokale sociale rechten = kwaliteit </a:t>
            </a:r>
          </a:p>
          <a:p>
            <a:pPr>
              <a:buNone/>
            </a:pPr>
            <a:r>
              <a:rPr lang="nl-BE" dirty="0">
                <a:solidFill>
                  <a:srgbClr val="000000"/>
                </a:solidFill>
                <a:latin typeface="FlandersArtSans-Light"/>
                <a:sym typeface="Wingdings" panose="05000000000000000000" pitchFamily="2" charset="2"/>
              </a:rPr>
              <a:t>en bruikbaarheid hoog houden</a:t>
            </a:r>
          </a:p>
          <a:p>
            <a:endParaRPr lang="nl-BE" dirty="0">
              <a:solidFill>
                <a:srgbClr val="000000"/>
              </a:solidFill>
              <a:latin typeface="FlandersArtSans-Light"/>
            </a:endParaRPr>
          </a:p>
          <a:p>
            <a:endParaRPr lang="nl-BE" sz="1400" b="0" i="0" u="none" strike="noStrike" dirty="0">
              <a:solidFill>
                <a:srgbClr val="000000"/>
              </a:solidFill>
              <a:effectLst/>
              <a:latin typeface="FlandersArtSans-Light"/>
            </a:endParaRPr>
          </a:p>
          <a:p>
            <a:pPr>
              <a:buNone/>
            </a:pPr>
            <a:endParaRPr lang="nl-BE" sz="2400" b="0" i="0" u="none" strike="noStrike" dirty="0">
              <a:solidFill>
                <a:srgbClr val="000000"/>
              </a:solidFill>
              <a:effectLst/>
              <a:latin typeface="FlandersArtSans-Light"/>
            </a:endParaRPr>
          </a:p>
          <a:p>
            <a:endParaRPr lang="nl-BE" sz="2400" b="0" i="0" u="none" strike="noStrike" dirty="0">
              <a:solidFill>
                <a:srgbClr val="000000"/>
              </a:solidFill>
              <a:effectLst/>
              <a:latin typeface="FlandersArtSans-Light" panose="00000400000000000000" pitchFamily="2" charset="0"/>
            </a:endParaRPr>
          </a:p>
          <a:p>
            <a:endParaRPr lang="nl-BE" dirty="0"/>
          </a:p>
        </p:txBody>
      </p:sp>
      <p:pic>
        <p:nvPicPr>
          <p:cNvPr id="6" name="Video 5">
            <a:hlinkClick r:id="" action="ppaction://media"/>
            <a:extLst>
              <a:ext uri="{FF2B5EF4-FFF2-40B4-BE49-F238E27FC236}">
                <a16:creationId xmlns:a16="http://schemas.microsoft.com/office/drawing/2014/main" id="{2B96A835-2DBF-50A5-6D56-132E7991FDA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8465973" y="164237"/>
            <a:ext cx="492051" cy="492051"/>
          </a:xfrm>
          <a:prstGeom prst="ellipse">
            <a:avLst/>
          </a:prstGeom>
        </p:spPr>
      </p:pic>
    </p:spTree>
    <p:extLst>
      <p:ext uri="{BB962C8B-B14F-4D97-AF65-F5344CB8AC3E}">
        <p14:creationId xmlns:p14="http://schemas.microsoft.com/office/powerpoint/2010/main" val="1857816078"/>
      </p:ext>
    </p:extLst>
  </p:cSld>
  <p:clrMapOvr>
    <a:masterClrMapping/>
  </p:clrMapOvr>
  <mc:AlternateContent xmlns:mc="http://schemas.openxmlformats.org/markup-compatibility/2006" xmlns:p14="http://schemas.microsoft.com/office/powerpoint/2010/main">
    <mc:Choice Requires="p14">
      <p:transition spd="slow" p14:dur="2000" advTm="131697"/>
    </mc:Choice>
    <mc:Fallback xmlns="">
      <p:transition spd="slow" advTm="131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92A459-BDD0-1CA3-556F-26E5F4970C8C}"/>
              </a:ext>
            </a:extLst>
          </p:cNvPr>
          <p:cNvSpPr>
            <a:spLocks noGrp="1"/>
          </p:cNvSpPr>
          <p:nvPr>
            <p:ph type="title"/>
          </p:nvPr>
        </p:nvSpPr>
        <p:spPr/>
        <p:txBody>
          <a:bodyPr/>
          <a:lstStyle/>
          <a:p>
            <a:r>
              <a:rPr lang="nl-NL" b="1" dirty="0">
                <a:latin typeface="+mj-lt"/>
                <a:ea typeface="Calibri"/>
                <a:cs typeface="Calibri"/>
              </a:rPr>
              <a:t>Aan de slag? </a:t>
            </a:r>
            <a:endParaRPr lang="nl-NL" b="1" dirty="0">
              <a:latin typeface="+mj-lt"/>
              <a:ea typeface="Calibri"/>
            </a:endParaRPr>
          </a:p>
        </p:txBody>
      </p:sp>
      <p:sp>
        <p:nvSpPr>
          <p:cNvPr id="5" name="Tijdelijke aanduiding voor inhoud 4">
            <a:extLst>
              <a:ext uri="{FF2B5EF4-FFF2-40B4-BE49-F238E27FC236}">
                <a16:creationId xmlns:a16="http://schemas.microsoft.com/office/drawing/2014/main" id="{42CF5ADC-C883-C0EF-FE66-470B57CB829B}"/>
              </a:ext>
            </a:extLst>
          </p:cNvPr>
          <p:cNvSpPr>
            <a:spLocks noGrp="1"/>
          </p:cNvSpPr>
          <p:nvPr>
            <p:ph sz="half" idx="1"/>
          </p:nvPr>
        </p:nvSpPr>
        <p:spPr>
          <a:xfrm>
            <a:off x="581759" y="1479665"/>
            <a:ext cx="7980482" cy="4064923"/>
          </a:xfrm>
        </p:spPr>
        <p:txBody>
          <a:bodyPr/>
          <a:lstStyle/>
          <a:p>
            <a:r>
              <a:rPr lang="nl-BE" sz="2400" b="0" i="0" u="none" strike="noStrike" dirty="0">
                <a:solidFill>
                  <a:srgbClr val="000000"/>
                </a:solidFill>
                <a:effectLst/>
                <a:latin typeface="FlandersArtSans-Light" panose="00000400000000000000" pitchFamily="2" charset="0"/>
              </a:rPr>
              <a:t>Kan meteen! Informatie over invoeren in LPDC: </a:t>
            </a:r>
            <a:r>
              <a:rPr lang="nl-BE" sz="2400" b="0" i="0" u="none" strike="noStrike" dirty="0">
                <a:solidFill>
                  <a:srgbClr val="000000"/>
                </a:solidFill>
                <a:effectLst/>
                <a:latin typeface="FlandersArtSans-Light" panose="00000400000000000000" pitchFamily="2" charset="0"/>
                <a:hlinkClick r:id="rId5"/>
              </a:rPr>
              <a:t>https://abb-vlaanderen.gitbook.io/handleiding-loket/modules/producten-en-dienstencatalogus-lpdc</a:t>
            </a:r>
            <a:r>
              <a:rPr lang="nl-BE" sz="2400" b="0" i="0" u="none" strike="noStrike" dirty="0">
                <a:solidFill>
                  <a:srgbClr val="000000"/>
                </a:solidFill>
                <a:effectLst/>
                <a:latin typeface="FlandersArtSans-Light" panose="00000400000000000000" pitchFamily="2" charset="0"/>
              </a:rPr>
              <a:t> </a:t>
            </a:r>
          </a:p>
          <a:p>
            <a:pPr>
              <a:buNone/>
            </a:pPr>
            <a:endParaRPr lang="nl-BE" sz="2400" b="0" i="0" u="none" strike="noStrike" dirty="0">
              <a:solidFill>
                <a:srgbClr val="000000"/>
              </a:solidFill>
              <a:effectLst/>
              <a:latin typeface="FlandersArtSans-Light" panose="00000400000000000000" pitchFamily="2" charset="0"/>
            </a:endParaRPr>
          </a:p>
          <a:p>
            <a:r>
              <a:rPr lang="nl-BE" sz="2400" dirty="0">
                <a:solidFill>
                  <a:srgbClr val="000000"/>
                </a:solidFill>
                <a:latin typeface="FlandersArtSans-Light" panose="00000400000000000000" pitchFamily="2" charset="0"/>
              </a:rPr>
              <a:t>Lijst met bruikbare concepten voor Rechtenverkenner: </a:t>
            </a:r>
          </a:p>
          <a:p>
            <a:pPr>
              <a:buNone/>
            </a:pPr>
            <a:r>
              <a:rPr lang="nl-BE" sz="2400" dirty="0">
                <a:solidFill>
                  <a:srgbClr val="000000"/>
                </a:solidFill>
                <a:latin typeface="FlandersArtSans-Light" panose="00000400000000000000" pitchFamily="2" charset="0"/>
                <a:hlinkClick r:id="rId6"/>
              </a:rPr>
              <a:t>https://www.departementwvg.be/sites/default/files/Rechtenverkenner%20concepten%20overzicht.xlsx</a:t>
            </a:r>
            <a:endParaRPr lang="nl-BE" sz="2400" dirty="0">
              <a:solidFill>
                <a:srgbClr val="000000"/>
              </a:solidFill>
              <a:latin typeface="FlandersArtSans-Light" panose="00000400000000000000" pitchFamily="2" charset="0"/>
            </a:endParaRPr>
          </a:p>
          <a:p>
            <a:pPr>
              <a:buNone/>
            </a:pPr>
            <a:endParaRPr lang="nl-BE" sz="2400" b="0" i="0" u="none" strike="noStrike" dirty="0">
              <a:solidFill>
                <a:srgbClr val="000000"/>
              </a:solidFill>
              <a:effectLst/>
              <a:latin typeface="FlandersArtSans-Light" panose="00000400000000000000" pitchFamily="2" charset="0"/>
            </a:endParaRPr>
          </a:p>
          <a:p>
            <a:r>
              <a:rPr lang="nl-BE" sz="2400" dirty="0">
                <a:solidFill>
                  <a:srgbClr val="000000"/>
                </a:solidFill>
                <a:latin typeface="FlandersArtSans-Light" panose="00000400000000000000" pitchFamily="2" charset="0"/>
              </a:rPr>
              <a:t>Liever eerst een opleiding LPDC volgen? </a:t>
            </a:r>
            <a:r>
              <a:rPr lang="nl-BE" sz="2400" dirty="0">
                <a:solidFill>
                  <a:srgbClr val="000000"/>
                </a:solidFill>
                <a:latin typeface="FlandersArtSans-Light" panose="00000400000000000000" pitchFamily="2" charset="0"/>
                <a:hlinkClick r:id="rId7"/>
              </a:rPr>
              <a:t>https://www.vlaanderen.be/lokaal-bestuur/nieuwsberichten/opleidingsmomenten-lpdc-module-in-2024</a:t>
            </a:r>
            <a:r>
              <a:rPr lang="nl-BE" sz="2400" dirty="0">
                <a:solidFill>
                  <a:srgbClr val="000000"/>
                </a:solidFill>
                <a:latin typeface="FlandersArtSans-Light" panose="00000400000000000000" pitchFamily="2" charset="0"/>
              </a:rPr>
              <a:t> </a:t>
            </a:r>
          </a:p>
          <a:p>
            <a:pPr>
              <a:buNone/>
            </a:pPr>
            <a:endParaRPr lang="nl-BE" sz="2400" dirty="0">
              <a:solidFill>
                <a:srgbClr val="000000"/>
              </a:solidFill>
              <a:latin typeface="FlandersArtSans-Light" panose="00000400000000000000" pitchFamily="2" charset="0"/>
            </a:endParaRPr>
          </a:p>
          <a:p>
            <a:pPr>
              <a:buNone/>
            </a:pPr>
            <a:endParaRPr lang="nl-BE" sz="2400" b="0" i="0" u="none" strike="noStrike" dirty="0">
              <a:solidFill>
                <a:srgbClr val="000000"/>
              </a:solidFill>
              <a:effectLst/>
              <a:latin typeface="FlandersArtSans-Light" panose="00000400000000000000" pitchFamily="2" charset="0"/>
            </a:endParaRPr>
          </a:p>
          <a:p>
            <a:endParaRPr lang="nl-BE" dirty="0"/>
          </a:p>
        </p:txBody>
      </p:sp>
      <p:pic>
        <p:nvPicPr>
          <p:cNvPr id="10" name="Video 9">
            <a:hlinkClick r:id="" action="ppaction://media"/>
            <a:extLst>
              <a:ext uri="{FF2B5EF4-FFF2-40B4-BE49-F238E27FC236}">
                <a16:creationId xmlns:a16="http://schemas.microsoft.com/office/drawing/2014/main" id="{4B994ACC-AD8C-DAA3-3AE2-8FE281E037B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l="21875" r="21875"/>
          <a:stretch>
            <a:fillRect/>
          </a:stretch>
        </p:blipFill>
        <p:spPr>
          <a:xfrm>
            <a:off x="8474600" y="293413"/>
            <a:ext cx="474798" cy="474798"/>
          </a:xfrm>
          <a:prstGeom prst="ellipse">
            <a:avLst/>
          </a:prstGeom>
        </p:spPr>
      </p:pic>
    </p:spTree>
    <p:extLst>
      <p:ext uri="{BB962C8B-B14F-4D97-AF65-F5344CB8AC3E}">
        <p14:creationId xmlns:p14="http://schemas.microsoft.com/office/powerpoint/2010/main" val="462161122"/>
      </p:ext>
    </p:extLst>
  </p:cSld>
  <p:clrMapOvr>
    <a:masterClrMapping/>
  </p:clrMapOvr>
  <mc:AlternateContent xmlns:mc="http://schemas.openxmlformats.org/markup-compatibility/2006" xmlns:p14="http://schemas.microsoft.com/office/powerpoint/2010/main">
    <mc:Choice Requires="p14">
      <p:transition spd="slow" p14:dur="2000" advTm="7456"/>
    </mc:Choice>
    <mc:Fallback xmlns="">
      <p:transition spd="slow" advTm="7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921681-DC08-34B0-7C00-094AFE43D631}"/>
              </a:ext>
            </a:extLst>
          </p:cNvPr>
          <p:cNvSpPr>
            <a:spLocks noGrp="1"/>
          </p:cNvSpPr>
          <p:nvPr>
            <p:ph type="title"/>
          </p:nvPr>
        </p:nvSpPr>
        <p:spPr/>
        <p:txBody>
          <a:bodyPr/>
          <a:lstStyle/>
          <a:p>
            <a:r>
              <a:rPr lang="nl-BE" b="1" dirty="0">
                <a:latin typeface="+mj-lt"/>
              </a:rPr>
              <a:t>Meer informatie?</a:t>
            </a:r>
          </a:p>
        </p:txBody>
      </p:sp>
      <p:sp>
        <p:nvSpPr>
          <p:cNvPr id="3" name="Tijdelijke aanduiding voor inhoud 2">
            <a:extLst>
              <a:ext uri="{FF2B5EF4-FFF2-40B4-BE49-F238E27FC236}">
                <a16:creationId xmlns:a16="http://schemas.microsoft.com/office/drawing/2014/main" id="{6281295B-090D-7273-8E72-B127D6D164D3}"/>
              </a:ext>
            </a:extLst>
          </p:cNvPr>
          <p:cNvSpPr>
            <a:spLocks noGrp="1"/>
          </p:cNvSpPr>
          <p:nvPr>
            <p:ph sz="half" idx="1"/>
          </p:nvPr>
        </p:nvSpPr>
        <p:spPr/>
        <p:txBody>
          <a:bodyPr/>
          <a:lstStyle/>
          <a:p>
            <a:endParaRPr lang="nl-BE" dirty="0">
              <a:hlinkClick r:id="rId5"/>
            </a:endParaRPr>
          </a:p>
          <a:p>
            <a:endParaRPr lang="nl-BE" dirty="0">
              <a:hlinkClick r:id="rId5"/>
            </a:endParaRPr>
          </a:p>
          <a:p>
            <a:pPr>
              <a:buNone/>
            </a:pPr>
            <a:r>
              <a:rPr lang="nl-BE" dirty="0"/>
              <a:t>Website over Rechtenverkenner van het Departement Zorg: </a:t>
            </a:r>
          </a:p>
          <a:p>
            <a:pPr>
              <a:buNone/>
            </a:pPr>
            <a:r>
              <a:rPr lang="nl-BE" dirty="0">
                <a:hlinkClick r:id="rId6"/>
              </a:rPr>
              <a:t>Rechtenverkenner 2.0 | Departement Zorg (departementwvg.be)</a:t>
            </a:r>
            <a:endParaRPr lang="nl-BE" dirty="0">
              <a:solidFill>
                <a:srgbClr val="3C96BE"/>
              </a:solidFill>
            </a:endParaRPr>
          </a:p>
          <a:p>
            <a:pPr>
              <a:buNone/>
            </a:pPr>
            <a:endParaRPr lang="nl-BE" dirty="0">
              <a:solidFill>
                <a:srgbClr val="3C96BE"/>
              </a:solidFill>
            </a:endParaRPr>
          </a:p>
          <a:p>
            <a:pPr>
              <a:buNone/>
            </a:pPr>
            <a:r>
              <a:rPr lang="nl-BE" b="1" dirty="0">
                <a:solidFill>
                  <a:srgbClr val="3C96BE"/>
                </a:solidFill>
              </a:rPr>
              <a:t>Informatie aanvragen:</a:t>
            </a:r>
            <a:r>
              <a:rPr lang="nl-BE" b="1" dirty="0"/>
              <a:t> </a:t>
            </a:r>
          </a:p>
          <a:p>
            <a:r>
              <a:rPr lang="nl-BE" dirty="0"/>
              <a:t>rechtenverkenner@vlaanderen.be</a:t>
            </a:r>
          </a:p>
          <a:p>
            <a:r>
              <a:rPr lang="nl-BE" dirty="0"/>
              <a:t>Margo.vanmuylder@vlaanderen.be</a:t>
            </a:r>
          </a:p>
          <a:p>
            <a:r>
              <a:rPr lang="nl-BE" dirty="0"/>
              <a:t>Leen.Lauwers@vlaanderen.be</a:t>
            </a:r>
          </a:p>
          <a:p>
            <a:endParaRPr lang="nl-BE" dirty="0"/>
          </a:p>
          <a:p>
            <a:pPr>
              <a:buNone/>
            </a:pPr>
            <a:endParaRPr lang="nl-BE" dirty="0"/>
          </a:p>
        </p:txBody>
      </p:sp>
      <p:pic>
        <p:nvPicPr>
          <p:cNvPr id="6" name="Video 5">
            <a:hlinkClick r:id="" action="ppaction://media"/>
            <a:extLst>
              <a:ext uri="{FF2B5EF4-FFF2-40B4-BE49-F238E27FC236}">
                <a16:creationId xmlns:a16="http://schemas.microsoft.com/office/drawing/2014/main" id="{68EF8400-0551-1F1A-872A-B16052497FD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8451223" y="270778"/>
            <a:ext cx="521552" cy="521552"/>
          </a:xfrm>
          <a:prstGeom prst="ellipse">
            <a:avLst/>
          </a:prstGeom>
        </p:spPr>
      </p:pic>
    </p:spTree>
    <p:extLst>
      <p:ext uri="{BB962C8B-B14F-4D97-AF65-F5344CB8AC3E}">
        <p14:creationId xmlns:p14="http://schemas.microsoft.com/office/powerpoint/2010/main" val="1105688980"/>
      </p:ext>
    </p:extLst>
  </p:cSld>
  <p:clrMapOvr>
    <a:masterClrMapping/>
  </p:clrMapOvr>
  <mc:AlternateContent xmlns:mc="http://schemas.openxmlformats.org/markup-compatibility/2006" xmlns:p14="http://schemas.microsoft.com/office/powerpoint/2010/main">
    <mc:Choice Requires="p14">
      <p:transition spd="slow" p14:dur="2000" advTm="20061"/>
    </mc:Choice>
    <mc:Fallback xmlns="">
      <p:transition spd="slow" advTm="20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58B04C-7363-DA0A-AE73-C05AE40E401C}"/>
              </a:ext>
            </a:extLst>
          </p:cNvPr>
          <p:cNvSpPr>
            <a:spLocks noGrp="1"/>
          </p:cNvSpPr>
          <p:nvPr>
            <p:ph type="title"/>
          </p:nvPr>
        </p:nvSpPr>
        <p:spPr>
          <a:xfrm>
            <a:off x="700695" y="243878"/>
            <a:ext cx="7980481" cy="948111"/>
          </a:xfrm>
        </p:spPr>
        <p:txBody>
          <a:bodyPr/>
          <a:lstStyle/>
          <a:p>
            <a:r>
              <a:rPr lang="nl-BE" dirty="0">
                <a:latin typeface="+mj-lt"/>
              </a:rPr>
              <a:t>Wat is Rechtenverkenner? </a:t>
            </a:r>
          </a:p>
        </p:txBody>
      </p:sp>
      <p:sp>
        <p:nvSpPr>
          <p:cNvPr id="3" name="Tijdelijke aanduiding voor inhoud 2">
            <a:extLst>
              <a:ext uri="{FF2B5EF4-FFF2-40B4-BE49-F238E27FC236}">
                <a16:creationId xmlns:a16="http://schemas.microsoft.com/office/drawing/2014/main" id="{D3C91FFD-E549-A51A-1ED3-23AED0006C81}"/>
              </a:ext>
            </a:extLst>
          </p:cNvPr>
          <p:cNvSpPr>
            <a:spLocks noGrp="1"/>
          </p:cNvSpPr>
          <p:nvPr>
            <p:ph sz="half" idx="1"/>
          </p:nvPr>
        </p:nvSpPr>
        <p:spPr>
          <a:xfrm>
            <a:off x="581759" y="851996"/>
            <a:ext cx="7980482" cy="4064923"/>
          </a:xfrm>
        </p:spPr>
        <p:txBody>
          <a:bodyPr vert="horz" lIns="0" tIns="0" rIns="0" bIns="0" rtlCol="0" anchor="t">
            <a:noAutofit/>
          </a:bodyPr>
          <a:lstStyle/>
          <a:p>
            <a:r>
              <a:rPr lang="nl-BE" dirty="0"/>
              <a:t>Website </a:t>
            </a:r>
            <a:r>
              <a:rPr lang="nl-BE" dirty="0">
                <a:hlinkClick r:id="rId5"/>
              </a:rPr>
              <a:t>www.rechtenverkenner.be</a:t>
            </a:r>
            <a:r>
              <a:rPr lang="nl-BE" dirty="0"/>
              <a:t> – nieuwe website zal de oude versie vervangen. </a:t>
            </a:r>
          </a:p>
          <a:p>
            <a:pPr>
              <a:buNone/>
            </a:pPr>
            <a:endParaRPr lang="nl-BE" dirty="0"/>
          </a:p>
          <a:p>
            <a:pPr marL="285750" indent="-285750">
              <a:buChar char="•"/>
            </a:pPr>
            <a:r>
              <a:rPr lang="nl-BE" dirty="0">
                <a:latin typeface="Calibri"/>
                <a:cs typeface="Calibri"/>
              </a:rPr>
              <a:t>Online zoekmachine</a:t>
            </a:r>
            <a:endParaRPr lang="en-US" dirty="0">
              <a:latin typeface="Calibri"/>
              <a:cs typeface="Calibri"/>
            </a:endParaRPr>
          </a:p>
          <a:p>
            <a:pPr marL="863600" lvl="2" indent="-287655">
              <a:buFont typeface="Arial,Sans-Serif"/>
              <a:buChar char="•"/>
            </a:pPr>
            <a:r>
              <a:rPr lang="nl-BE" dirty="0">
                <a:latin typeface="Calibri"/>
                <a:cs typeface="Calibri"/>
              </a:rPr>
              <a:t>Zoeken op trefwoord en locatie</a:t>
            </a:r>
          </a:p>
          <a:p>
            <a:pPr marL="863600" lvl="2" indent="-287655">
              <a:buFont typeface="Arial,Sans-Serif"/>
              <a:buChar char="•"/>
            </a:pPr>
            <a:r>
              <a:rPr lang="nl-BE" dirty="0">
                <a:latin typeface="Calibri"/>
                <a:cs typeface="Calibri"/>
              </a:rPr>
              <a:t>Zoeken met filters</a:t>
            </a:r>
            <a:endParaRPr lang="en-US" dirty="0">
              <a:latin typeface="Calibri"/>
              <a:cs typeface="Calibri"/>
            </a:endParaRPr>
          </a:p>
          <a:p>
            <a:pPr marL="863600" lvl="2" indent="-287655">
              <a:buFont typeface="Arial,Sans-Serif"/>
              <a:buChar char="•"/>
            </a:pPr>
            <a:r>
              <a:rPr lang="nl-BE" dirty="0">
                <a:latin typeface="Calibri"/>
                <a:cs typeface="Calibri"/>
              </a:rPr>
              <a:t>Zoeken via vragenwizard gericht op specifieke persoon</a:t>
            </a:r>
            <a:endParaRPr lang="nl-BE" dirty="0"/>
          </a:p>
          <a:p>
            <a:endParaRPr lang="nl-BE" dirty="0"/>
          </a:p>
          <a:p>
            <a:r>
              <a:rPr lang="nl-BE" dirty="0"/>
              <a:t>Biedt maatschappelijk werkers en andere hulpverleners het overzicht van rechten voor een persoon. </a:t>
            </a:r>
          </a:p>
          <a:p>
            <a:pPr>
              <a:buNone/>
            </a:pPr>
            <a:endParaRPr lang="nl-BE" dirty="0"/>
          </a:p>
          <a:p>
            <a:r>
              <a:rPr lang="nl-BE" dirty="0"/>
              <a:t>Verzamelt rechten op federaal, Vlaams, provinciaal en lokaal niveau = uniek!</a:t>
            </a:r>
          </a:p>
          <a:p>
            <a:pPr>
              <a:buNone/>
            </a:pPr>
            <a:endParaRPr lang="nl-BE" dirty="0"/>
          </a:p>
          <a:p>
            <a:pPr>
              <a:buNone/>
            </a:pPr>
            <a:r>
              <a:rPr lang="nl-BE" dirty="0">
                <a:sym typeface="Wingdings" panose="05000000000000000000" pitchFamily="2" charset="2"/>
              </a:rPr>
              <a:t>! Online midden 2024</a:t>
            </a:r>
          </a:p>
          <a:p>
            <a:pPr>
              <a:buNone/>
            </a:pPr>
            <a:r>
              <a:rPr lang="nl-BE" dirty="0">
                <a:solidFill>
                  <a:schemeClr val="accent6"/>
                </a:solidFill>
                <a:sym typeface="Wingdings" panose="05000000000000000000" pitchFamily="2" charset="2"/>
              </a:rPr>
              <a:t> Exacte datum afhankelijk van inbreng lokale besturen voor lokale rechten!</a:t>
            </a:r>
          </a:p>
        </p:txBody>
      </p:sp>
      <p:pic>
        <p:nvPicPr>
          <p:cNvPr id="23" name="Video 22">
            <a:hlinkClick r:id="" action="ppaction://media"/>
            <a:extLst>
              <a:ext uri="{FF2B5EF4-FFF2-40B4-BE49-F238E27FC236}">
                <a16:creationId xmlns:a16="http://schemas.microsoft.com/office/drawing/2014/main" id="{431022BD-7E80-74DB-36E4-9CA5F21C2F3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8375462" y="194458"/>
            <a:ext cx="603849" cy="603849"/>
          </a:xfrm>
          <a:prstGeom prst="ellipse">
            <a:avLst/>
          </a:prstGeom>
        </p:spPr>
      </p:pic>
    </p:spTree>
    <p:extLst>
      <p:ext uri="{BB962C8B-B14F-4D97-AF65-F5344CB8AC3E}">
        <p14:creationId xmlns:p14="http://schemas.microsoft.com/office/powerpoint/2010/main" val="2540204621"/>
      </p:ext>
    </p:extLst>
  </p:cSld>
  <p:clrMapOvr>
    <a:masterClrMapping/>
  </p:clrMapOvr>
  <mc:AlternateContent xmlns:mc="http://schemas.openxmlformats.org/markup-compatibility/2006" xmlns:p14="http://schemas.microsoft.com/office/powerpoint/2010/main">
    <mc:Choice Requires="p14">
      <p:transition spd="slow" p14:dur="2000" advTm="74716"/>
    </mc:Choice>
    <mc:Fallback xmlns="">
      <p:transition spd="slow" advTm="747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3"/>
                </p:tgtEl>
              </p:cMediaNode>
            </p:video>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3"/>
                                        </p:tgtEl>
                                      </p:cBhvr>
                                    </p:cmd>
                                  </p:childTnLst>
                                </p:cTn>
                              </p:par>
                            </p:childTnLst>
                          </p:cTn>
                        </p:par>
                      </p:childTnLst>
                    </p:cTn>
                  </p:par>
                </p:childTnLst>
              </p:cTn>
              <p:nextCondLst>
                <p:cond evt="onClick" delay="0">
                  <p:tgtEl>
                    <p:spTgt spid="2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2F4E67-DB0A-99A1-B3C8-DADC9423EDC7}"/>
              </a:ext>
            </a:extLst>
          </p:cNvPr>
          <p:cNvSpPr>
            <a:spLocks noGrp="1"/>
          </p:cNvSpPr>
          <p:nvPr>
            <p:ph type="title"/>
          </p:nvPr>
        </p:nvSpPr>
        <p:spPr>
          <a:xfrm rot="16200000">
            <a:off x="-2985475" y="2075205"/>
            <a:ext cx="7980481" cy="948111"/>
          </a:xfrm>
        </p:spPr>
        <p:txBody>
          <a:bodyPr/>
          <a:lstStyle/>
          <a:p>
            <a:r>
              <a:rPr lang="nl-BE" sz="2800" dirty="0">
                <a:latin typeface="FlandersArtSans-Light" panose="00000400000000000000" pitchFamily="2" charset="0"/>
              </a:rPr>
              <a:t>Een blik op Rechtenverkenner (pilootversie)</a:t>
            </a:r>
          </a:p>
        </p:txBody>
      </p:sp>
      <p:sp>
        <p:nvSpPr>
          <p:cNvPr id="3" name="Titel 1">
            <a:extLst>
              <a:ext uri="{FF2B5EF4-FFF2-40B4-BE49-F238E27FC236}">
                <a16:creationId xmlns:a16="http://schemas.microsoft.com/office/drawing/2014/main" id="{4058FF08-0E3A-493C-0036-4782CF524CC8}"/>
              </a:ext>
            </a:extLst>
          </p:cNvPr>
          <p:cNvSpPr txBox="1">
            <a:spLocks/>
          </p:cNvSpPr>
          <p:nvPr/>
        </p:nvSpPr>
        <p:spPr>
          <a:xfrm rot="5400000">
            <a:off x="5755805" y="3865507"/>
            <a:ext cx="5036876" cy="948111"/>
          </a:xfrm>
          <a:prstGeom prst="rect">
            <a:avLst/>
          </a:prstGeom>
        </p:spPr>
        <p:txBody>
          <a:bodyPr vert="horz" lIns="0" tIns="0" rIns="0" bIns="0" rtlCol="0" anchor="t" anchorCtr="0">
            <a:noAutofit/>
          </a:bodyPr>
          <a:lstStyle>
            <a:lvl1pPr algn="l" defTabSz="914400" rtl="0" eaLnBrk="1" latinLnBrk="0" hangingPunct="1">
              <a:lnSpc>
                <a:spcPts val="3800"/>
              </a:lnSpc>
              <a:spcBef>
                <a:spcPts val="0"/>
              </a:spcBef>
              <a:buNone/>
              <a:defRPr sz="3200" b="0" i="0" kern="1200">
                <a:solidFill>
                  <a:schemeClr val="accent1"/>
                </a:solidFill>
                <a:latin typeface="Calibri" panose="020F0502020204030204" pitchFamily="34" charset="0"/>
                <a:ea typeface="+mj-ea"/>
                <a:cs typeface="Calibri" panose="020F0502020204030204" pitchFamily="34" charset="0"/>
              </a:defRPr>
            </a:lvl1pPr>
          </a:lstStyle>
          <a:p>
            <a:r>
              <a:rPr lang="nl-BE" sz="2800" dirty="0">
                <a:latin typeface="FlandersArtSans-Light" panose="00000400000000000000" pitchFamily="2" charset="0"/>
              </a:rPr>
              <a:t>STARTPAGINA</a:t>
            </a:r>
          </a:p>
        </p:txBody>
      </p:sp>
      <p:pic>
        <p:nvPicPr>
          <p:cNvPr id="1026" name="Picture 2">
            <a:extLst>
              <a:ext uri="{FF2B5EF4-FFF2-40B4-BE49-F238E27FC236}">
                <a16:creationId xmlns:a16="http://schemas.microsoft.com/office/drawing/2014/main" id="{CB05A20D-C8F9-DF22-9319-3B22281B40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0294" y="85725"/>
            <a:ext cx="4736306" cy="6686550"/>
          </a:xfrm>
          <a:prstGeom prst="rect">
            <a:avLst/>
          </a:prstGeom>
          <a:noFill/>
          <a:extLst>
            <a:ext uri="{909E8E84-426E-40DD-AFC4-6F175D3DCCD1}">
              <a14:hiddenFill xmlns:a14="http://schemas.microsoft.com/office/drawing/2010/main">
                <a:solidFill>
                  <a:srgbClr val="FFFFFF"/>
                </a:solidFill>
              </a14:hiddenFill>
            </a:ext>
          </a:extLst>
        </p:spPr>
      </p:pic>
      <p:pic>
        <p:nvPicPr>
          <p:cNvPr id="12" name="Video 11">
            <a:hlinkClick r:id="" action="ppaction://media"/>
            <a:extLst>
              <a:ext uri="{FF2B5EF4-FFF2-40B4-BE49-F238E27FC236}">
                <a16:creationId xmlns:a16="http://schemas.microsoft.com/office/drawing/2014/main" id="{A8F36B75-966F-5B94-9334-B04C8F347CE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8372037" y="170961"/>
            <a:ext cx="515632" cy="515632"/>
          </a:xfrm>
          <a:prstGeom prst="ellipse">
            <a:avLst/>
          </a:prstGeom>
        </p:spPr>
      </p:pic>
    </p:spTree>
    <p:extLst>
      <p:ext uri="{BB962C8B-B14F-4D97-AF65-F5344CB8AC3E}">
        <p14:creationId xmlns:p14="http://schemas.microsoft.com/office/powerpoint/2010/main" val="3273533568"/>
      </p:ext>
    </p:extLst>
  </p:cSld>
  <p:clrMapOvr>
    <a:masterClrMapping/>
  </p:clrMapOvr>
  <mc:AlternateContent xmlns:mc="http://schemas.openxmlformats.org/markup-compatibility/2006" xmlns:p14="http://schemas.microsoft.com/office/powerpoint/2010/main">
    <mc:Choice Requires="p14">
      <p:transition spd="slow" p14:dur="2000" advTm="15509"/>
    </mc:Choice>
    <mc:Fallback xmlns="">
      <p:transition spd="slow" advTm="15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2F4E67-DB0A-99A1-B3C8-DADC9423EDC7}"/>
              </a:ext>
            </a:extLst>
          </p:cNvPr>
          <p:cNvSpPr>
            <a:spLocks noGrp="1"/>
          </p:cNvSpPr>
          <p:nvPr>
            <p:ph type="title"/>
          </p:nvPr>
        </p:nvSpPr>
        <p:spPr>
          <a:xfrm rot="16200000">
            <a:off x="-2985475" y="2075205"/>
            <a:ext cx="7980481" cy="948111"/>
          </a:xfrm>
        </p:spPr>
        <p:txBody>
          <a:bodyPr/>
          <a:lstStyle/>
          <a:p>
            <a:r>
              <a:rPr lang="nl-BE" sz="2800" dirty="0">
                <a:latin typeface="FlandersArtSans-Light" panose="00000400000000000000" pitchFamily="2" charset="0"/>
              </a:rPr>
              <a:t>Een blik op Rechtenverkenner (pilootversie)</a:t>
            </a:r>
          </a:p>
        </p:txBody>
      </p:sp>
      <p:pic>
        <p:nvPicPr>
          <p:cNvPr id="8" name="Afbeelding 7">
            <a:extLst>
              <a:ext uri="{FF2B5EF4-FFF2-40B4-BE49-F238E27FC236}">
                <a16:creationId xmlns:a16="http://schemas.microsoft.com/office/drawing/2014/main" id="{8AB40569-02AE-79DA-4F0E-043AD52F3375}"/>
              </a:ext>
            </a:extLst>
          </p:cNvPr>
          <p:cNvPicPr>
            <a:picLocks noChangeAspect="1"/>
          </p:cNvPicPr>
          <p:nvPr/>
        </p:nvPicPr>
        <p:blipFill>
          <a:blip r:embed="rId5"/>
          <a:stretch>
            <a:fillRect/>
          </a:stretch>
        </p:blipFill>
        <p:spPr>
          <a:xfrm>
            <a:off x="1600262" y="0"/>
            <a:ext cx="5696893" cy="6858000"/>
          </a:xfrm>
          <a:prstGeom prst="rect">
            <a:avLst/>
          </a:prstGeom>
        </p:spPr>
      </p:pic>
      <p:sp>
        <p:nvSpPr>
          <p:cNvPr id="3" name="Titel 1">
            <a:extLst>
              <a:ext uri="{FF2B5EF4-FFF2-40B4-BE49-F238E27FC236}">
                <a16:creationId xmlns:a16="http://schemas.microsoft.com/office/drawing/2014/main" id="{6B79EECD-2927-10DB-2A3E-15706A483621}"/>
              </a:ext>
            </a:extLst>
          </p:cNvPr>
          <p:cNvSpPr txBox="1">
            <a:spLocks/>
          </p:cNvSpPr>
          <p:nvPr/>
        </p:nvSpPr>
        <p:spPr>
          <a:xfrm rot="5400000">
            <a:off x="6324578" y="3269607"/>
            <a:ext cx="3629316" cy="948111"/>
          </a:xfrm>
          <a:prstGeom prst="rect">
            <a:avLst/>
          </a:prstGeom>
        </p:spPr>
        <p:txBody>
          <a:bodyPr vert="horz" lIns="0" tIns="0" rIns="0" bIns="0" rtlCol="0" anchor="t" anchorCtr="0">
            <a:noAutofit/>
          </a:bodyPr>
          <a:lstStyle>
            <a:lvl1pPr algn="l" defTabSz="914400" rtl="0" eaLnBrk="1" latinLnBrk="0" hangingPunct="1">
              <a:lnSpc>
                <a:spcPts val="3800"/>
              </a:lnSpc>
              <a:spcBef>
                <a:spcPts val="0"/>
              </a:spcBef>
              <a:buNone/>
              <a:defRPr sz="3200" b="0" i="0" kern="1200">
                <a:solidFill>
                  <a:schemeClr val="accent1"/>
                </a:solidFill>
                <a:latin typeface="Calibri" panose="020F0502020204030204" pitchFamily="34" charset="0"/>
                <a:ea typeface="+mj-ea"/>
                <a:cs typeface="Calibri" panose="020F0502020204030204" pitchFamily="34" charset="0"/>
              </a:defRPr>
            </a:lvl1pPr>
          </a:lstStyle>
          <a:p>
            <a:r>
              <a:rPr lang="nl-BE" sz="2800" dirty="0">
                <a:latin typeface="FlandersArtSans-Light" panose="00000400000000000000" pitchFamily="2" charset="0"/>
              </a:rPr>
              <a:t>RESULTATENPAGINA</a:t>
            </a:r>
          </a:p>
        </p:txBody>
      </p:sp>
      <p:pic>
        <p:nvPicPr>
          <p:cNvPr id="12" name="Video 11">
            <a:hlinkClick r:id="" action="ppaction://media"/>
            <a:extLst>
              <a:ext uri="{FF2B5EF4-FFF2-40B4-BE49-F238E27FC236}">
                <a16:creationId xmlns:a16="http://schemas.microsoft.com/office/drawing/2014/main" id="{2E26DF1C-72BF-0BC3-7C95-C009229DB81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8347936" y="207034"/>
            <a:ext cx="530709" cy="530709"/>
          </a:xfrm>
          <a:prstGeom prst="ellipse">
            <a:avLst/>
          </a:prstGeom>
        </p:spPr>
      </p:pic>
    </p:spTree>
    <p:extLst>
      <p:ext uri="{BB962C8B-B14F-4D97-AF65-F5344CB8AC3E}">
        <p14:creationId xmlns:p14="http://schemas.microsoft.com/office/powerpoint/2010/main" val="2571152179"/>
      </p:ext>
    </p:extLst>
  </p:cSld>
  <p:clrMapOvr>
    <a:masterClrMapping/>
  </p:clrMapOvr>
  <mc:AlternateContent xmlns:mc="http://schemas.openxmlformats.org/markup-compatibility/2006" xmlns:p14="http://schemas.microsoft.com/office/powerpoint/2010/main">
    <mc:Choice Requires="p14">
      <p:transition spd="slow" p14:dur="2000" advTm="29106"/>
    </mc:Choice>
    <mc:Fallback xmlns="">
      <p:transition spd="slow" advTm="29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2F4E67-DB0A-99A1-B3C8-DADC9423EDC7}"/>
              </a:ext>
            </a:extLst>
          </p:cNvPr>
          <p:cNvSpPr>
            <a:spLocks noGrp="1"/>
          </p:cNvSpPr>
          <p:nvPr>
            <p:ph type="title"/>
          </p:nvPr>
        </p:nvSpPr>
        <p:spPr>
          <a:xfrm rot="16200000">
            <a:off x="-3006023" y="2260140"/>
            <a:ext cx="7980481" cy="948111"/>
          </a:xfrm>
        </p:spPr>
        <p:txBody>
          <a:bodyPr/>
          <a:lstStyle/>
          <a:p>
            <a:r>
              <a:rPr lang="nl-BE" sz="2800" dirty="0">
                <a:latin typeface="FlandersArtSans-Light" panose="00000400000000000000" pitchFamily="2" charset="0"/>
              </a:rPr>
              <a:t>Een blik op Rechtenverkenner (pilootversie)</a:t>
            </a:r>
          </a:p>
        </p:txBody>
      </p:sp>
      <p:pic>
        <p:nvPicPr>
          <p:cNvPr id="4" name="Afbeelding 3">
            <a:extLst>
              <a:ext uri="{FF2B5EF4-FFF2-40B4-BE49-F238E27FC236}">
                <a16:creationId xmlns:a16="http://schemas.microsoft.com/office/drawing/2014/main" id="{E0055EC8-93CB-1D9F-D037-1A3D84B34B68}"/>
              </a:ext>
            </a:extLst>
          </p:cNvPr>
          <p:cNvPicPr>
            <a:picLocks noChangeAspect="1"/>
          </p:cNvPicPr>
          <p:nvPr/>
        </p:nvPicPr>
        <p:blipFill>
          <a:blip r:embed="rId5"/>
          <a:stretch>
            <a:fillRect/>
          </a:stretch>
        </p:blipFill>
        <p:spPr>
          <a:xfrm>
            <a:off x="1831090" y="0"/>
            <a:ext cx="5296885" cy="6858000"/>
          </a:xfrm>
          <a:prstGeom prst="rect">
            <a:avLst/>
          </a:prstGeom>
        </p:spPr>
      </p:pic>
      <p:sp>
        <p:nvSpPr>
          <p:cNvPr id="3" name="Titel 1">
            <a:extLst>
              <a:ext uri="{FF2B5EF4-FFF2-40B4-BE49-F238E27FC236}">
                <a16:creationId xmlns:a16="http://schemas.microsoft.com/office/drawing/2014/main" id="{E6A746FC-0406-1A92-2052-8A58EC3A8F84}"/>
              </a:ext>
            </a:extLst>
          </p:cNvPr>
          <p:cNvSpPr txBox="1">
            <a:spLocks/>
          </p:cNvSpPr>
          <p:nvPr/>
        </p:nvSpPr>
        <p:spPr>
          <a:xfrm rot="5400000">
            <a:off x="6048106" y="2874050"/>
            <a:ext cx="4440975" cy="948111"/>
          </a:xfrm>
          <a:prstGeom prst="rect">
            <a:avLst/>
          </a:prstGeom>
        </p:spPr>
        <p:txBody>
          <a:bodyPr vert="horz" lIns="0" tIns="0" rIns="0" bIns="0" rtlCol="0" anchor="t" anchorCtr="0">
            <a:noAutofit/>
          </a:bodyPr>
          <a:lstStyle>
            <a:lvl1pPr algn="l" defTabSz="914400" rtl="0" eaLnBrk="1" latinLnBrk="0" hangingPunct="1">
              <a:lnSpc>
                <a:spcPts val="3800"/>
              </a:lnSpc>
              <a:spcBef>
                <a:spcPts val="0"/>
              </a:spcBef>
              <a:buNone/>
              <a:defRPr sz="3200" b="0" i="0" kern="1200">
                <a:solidFill>
                  <a:schemeClr val="accent1"/>
                </a:solidFill>
                <a:latin typeface="Calibri" panose="020F0502020204030204" pitchFamily="34" charset="0"/>
                <a:ea typeface="+mj-ea"/>
                <a:cs typeface="Calibri" panose="020F0502020204030204" pitchFamily="34" charset="0"/>
              </a:defRPr>
            </a:lvl1pPr>
          </a:lstStyle>
          <a:p>
            <a:r>
              <a:rPr lang="nl-BE" sz="2800" dirty="0">
                <a:latin typeface="FlandersArtSans-Light" panose="00000400000000000000" pitchFamily="2" charset="0"/>
              </a:rPr>
              <a:t>FICHE VAN EEN RECHT</a:t>
            </a:r>
          </a:p>
        </p:txBody>
      </p:sp>
      <p:pic>
        <p:nvPicPr>
          <p:cNvPr id="12" name="Video 11">
            <a:hlinkClick r:id="" action="ppaction://media"/>
            <a:extLst>
              <a:ext uri="{FF2B5EF4-FFF2-40B4-BE49-F238E27FC236}">
                <a16:creationId xmlns:a16="http://schemas.microsoft.com/office/drawing/2014/main" id="{CC72EB14-68D8-B56B-565B-221D45C0F7A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8358071" y="185183"/>
            <a:ext cx="551536" cy="551536"/>
          </a:xfrm>
          <a:prstGeom prst="ellipse">
            <a:avLst/>
          </a:prstGeom>
        </p:spPr>
      </p:pic>
    </p:spTree>
    <p:extLst>
      <p:ext uri="{BB962C8B-B14F-4D97-AF65-F5344CB8AC3E}">
        <p14:creationId xmlns:p14="http://schemas.microsoft.com/office/powerpoint/2010/main" val="1623528824"/>
      </p:ext>
    </p:extLst>
  </p:cSld>
  <p:clrMapOvr>
    <a:masterClrMapping/>
  </p:clrMapOvr>
  <mc:AlternateContent xmlns:mc="http://schemas.openxmlformats.org/markup-compatibility/2006" xmlns:p14="http://schemas.microsoft.com/office/powerpoint/2010/main">
    <mc:Choice Requires="p14">
      <p:transition spd="slow" p14:dur="2000" advTm="27503"/>
    </mc:Choice>
    <mc:Fallback xmlns="">
      <p:transition spd="slow" advTm="27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2F4E67-DB0A-99A1-B3C8-DADC9423EDC7}"/>
              </a:ext>
            </a:extLst>
          </p:cNvPr>
          <p:cNvSpPr>
            <a:spLocks noGrp="1"/>
          </p:cNvSpPr>
          <p:nvPr>
            <p:ph type="title"/>
          </p:nvPr>
        </p:nvSpPr>
        <p:spPr>
          <a:xfrm rot="16200000">
            <a:off x="-3006023" y="2260140"/>
            <a:ext cx="7980481" cy="948111"/>
          </a:xfrm>
        </p:spPr>
        <p:txBody>
          <a:bodyPr/>
          <a:lstStyle/>
          <a:p>
            <a:r>
              <a:rPr lang="nl-BE" sz="2800" dirty="0">
                <a:latin typeface="FlandersArtSans-Light" panose="00000400000000000000" pitchFamily="2" charset="0"/>
              </a:rPr>
              <a:t>Een blik op Rechtenverkenner (pilootversie)</a:t>
            </a:r>
          </a:p>
        </p:txBody>
      </p:sp>
      <p:sp>
        <p:nvSpPr>
          <p:cNvPr id="3" name="Titel 1">
            <a:extLst>
              <a:ext uri="{FF2B5EF4-FFF2-40B4-BE49-F238E27FC236}">
                <a16:creationId xmlns:a16="http://schemas.microsoft.com/office/drawing/2014/main" id="{E6A746FC-0406-1A92-2052-8A58EC3A8F84}"/>
              </a:ext>
            </a:extLst>
          </p:cNvPr>
          <p:cNvSpPr txBox="1">
            <a:spLocks/>
          </p:cNvSpPr>
          <p:nvPr/>
        </p:nvSpPr>
        <p:spPr>
          <a:xfrm rot="5400000">
            <a:off x="6048106" y="2874050"/>
            <a:ext cx="4440975" cy="948111"/>
          </a:xfrm>
          <a:prstGeom prst="rect">
            <a:avLst/>
          </a:prstGeom>
        </p:spPr>
        <p:txBody>
          <a:bodyPr vert="horz" lIns="0" tIns="0" rIns="0" bIns="0" rtlCol="0" anchor="t" anchorCtr="0">
            <a:noAutofit/>
          </a:bodyPr>
          <a:lstStyle>
            <a:lvl1pPr algn="l" defTabSz="914400" rtl="0" eaLnBrk="1" latinLnBrk="0" hangingPunct="1">
              <a:lnSpc>
                <a:spcPts val="3800"/>
              </a:lnSpc>
              <a:spcBef>
                <a:spcPts val="0"/>
              </a:spcBef>
              <a:buNone/>
              <a:defRPr sz="3200" b="0" i="0" kern="1200">
                <a:solidFill>
                  <a:schemeClr val="accent1"/>
                </a:solidFill>
                <a:latin typeface="Calibri" panose="020F0502020204030204" pitchFamily="34" charset="0"/>
                <a:ea typeface="+mj-ea"/>
                <a:cs typeface="Calibri" panose="020F0502020204030204" pitchFamily="34" charset="0"/>
              </a:defRPr>
            </a:lvl1pPr>
          </a:lstStyle>
          <a:p>
            <a:r>
              <a:rPr lang="nl-BE" sz="2800" dirty="0">
                <a:latin typeface="FlandersArtSans-Light" panose="00000400000000000000" pitchFamily="2" charset="0"/>
              </a:rPr>
              <a:t>FICHE VAN EEN RECHT</a:t>
            </a:r>
          </a:p>
        </p:txBody>
      </p:sp>
      <p:pic>
        <p:nvPicPr>
          <p:cNvPr id="5" name="Afbeelding 4" descr="Afbeelding met tekst, schermopname, nummer, software&#10;&#10;Automatisch gegenereerde beschrijving">
            <a:extLst>
              <a:ext uri="{FF2B5EF4-FFF2-40B4-BE49-F238E27FC236}">
                <a16:creationId xmlns:a16="http://schemas.microsoft.com/office/drawing/2014/main" id="{E4F7A18F-FBAC-C85B-7422-8D1A76F7D036}"/>
              </a:ext>
            </a:extLst>
          </p:cNvPr>
          <p:cNvPicPr>
            <a:picLocks noChangeAspect="1"/>
          </p:cNvPicPr>
          <p:nvPr/>
        </p:nvPicPr>
        <p:blipFill>
          <a:blip r:embed="rId5"/>
          <a:stretch>
            <a:fillRect/>
          </a:stretch>
        </p:blipFill>
        <p:spPr>
          <a:xfrm>
            <a:off x="1385084" y="761999"/>
            <a:ext cx="6383014" cy="4966772"/>
          </a:xfrm>
          <a:prstGeom prst="rect">
            <a:avLst/>
          </a:prstGeom>
        </p:spPr>
      </p:pic>
      <p:pic>
        <p:nvPicPr>
          <p:cNvPr id="13" name="Video 12">
            <a:hlinkClick r:id="" action="ppaction://media"/>
            <a:extLst>
              <a:ext uri="{FF2B5EF4-FFF2-40B4-BE49-F238E27FC236}">
                <a16:creationId xmlns:a16="http://schemas.microsoft.com/office/drawing/2014/main" id="{722A90BF-C36D-DF54-8BD2-958371803B1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8398437" y="150676"/>
            <a:ext cx="489167" cy="489167"/>
          </a:xfrm>
          <a:prstGeom prst="ellipse">
            <a:avLst/>
          </a:prstGeom>
        </p:spPr>
      </p:pic>
    </p:spTree>
    <p:extLst>
      <p:ext uri="{BB962C8B-B14F-4D97-AF65-F5344CB8AC3E}">
        <p14:creationId xmlns:p14="http://schemas.microsoft.com/office/powerpoint/2010/main" val="3238467259"/>
      </p:ext>
    </p:extLst>
  </p:cSld>
  <p:clrMapOvr>
    <a:masterClrMapping/>
  </p:clrMapOvr>
  <mc:AlternateContent xmlns:mc="http://schemas.openxmlformats.org/markup-compatibility/2006" xmlns:p14="http://schemas.microsoft.com/office/powerpoint/2010/main">
    <mc:Choice Requires="p14">
      <p:transition spd="slow" p14:dur="2000" advTm="5656"/>
    </mc:Choice>
    <mc:Fallback xmlns="">
      <p:transition spd="slow" advTm="5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9F537A-D00B-0F5A-6E1A-B1924CAF2A9E}"/>
              </a:ext>
            </a:extLst>
          </p:cNvPr>
          <p:cNvSpPr>
            <a:spLocks noGrp="1"/>
          </p:cNvSpPr>
          <p:nvPr>
            <p:ph type="title"/>
          </p:nvPr>
        </p:nvSpPr>
        <p:spPr>
          <a:xfrm>
            <a:off x="731517" y="384162"/>
            <a:ext cx="7980481" cy="948111"/>
          </a:xfrm>
        </p:spPr>
        <p:txBody>
          <a:bodyPr/>
          <a:lstStyle/>
          <a:p>
            <a:r>
              <a:rPr lang="nl-BE" dirty="0">
                <a:latin typeface="+mj-lt"/>
              </a:rPr>
              <a:t>Waarom is Rechtenverkenner nodig? </a:t>
            </a:r>
          </a:p>
        </p:txBody>
      </p:sp>
      <p:sp>
        <p:nvSpPr>
          <p:cNvPr id="3" name="Tijdelijke aanduiding voor inhoud 2">
            <a:extLst>
              <a:ext uri="{FF2B5EF4-FFF2-40B4-BE49-F238E27FC236}">
                <a16:creationId xmlns:a16="http://schemas.microsoft.com/office/drawing/2014/main" id="{D989A9D1-7411-67B0-2129-69755BFD0812}"/>
              </a:ext>
            </a:extLst>
          </p:cNvPr>
          <p:cNvSpPr>
            <a:spLocks noGrp="1"/>
          </p:cNvSpPr>
          <p:nvPr>
            <p:ph sz="half" idx="1"/>
          </p:nvPr>
        </p:nvSpPr>
        <p:spPr>
          <a:xfrm>
            <a:off x="731517" y="1184049"/>
            <a:ext cx="7980482" cy="4064923"/>
          </a:xfrm>
        </p:spPr>
        <p:txBody>
          <a:bodyPr/>
          <a:lstStyle/>
          <a:p>
            <a:r>
              <a:rPr lang="nl-BE" b="1" dirty="0">
                <a:latin typeface="FlandersArtSans-Light" panose="00000400000000000000" pitchFamily="2" charset="0"/>
              </a:rPr>
              <a:t>2018: Decreet Lokaal Sociaal Beleid</a:t>
            </a:r>
          </a:p>
          <a:p>
            <a:pPr>
              <a:buNone/>
            </a:pPr>
            <a:r>
              <a:rPr lang="nl-BE" dirty="0">
                <a:latin typeface="FlandersArtSans-Light" panose="00000400000000000000" pitchFamily="2" charset="0"/>
                <a:sym typeface="Wingdings" panose="05000000000000000000" pitchFamily="2" charset="2"/>
              </a:rPr>
              <a:t>= Geheel van acties om mensen toegang te geven tot sociale grondrechten</a:t>
            </a:r>
            <a:endParaRPr lang="nl-BE" dirty="0">
              <a:latin typeface="FlandersArtSans-Light" panose="00000400000000000000" pitchFamily="2" charset="0"/>
            </a:endParaRPr>
          </a:p>
          <a:p>
            <a:endParaRPr lang="nl-BE" dirty="0">
              <a:latin typeface="FlandersArtSans-Light" panose="00000400000000000000" pitchFamily="2" charset="0"/>
            </a:endParaRPr>
          </a:p>
          <a:p>
            <a:pPr marL="285750" indent="-285750">
              <a:buFont typeface="Wingdings" panose="05000000000000000000" pitchFamily="2" charset="2"/>
              <a:buChar char="à"/>
            </a:pPr>
            <a:r>
              <a:rPr lang="nl-BE" dirty="0">
                <a:latin typeface="FlandersArtSans-Light" panose="00000400000000000000" pitchFamily="2" charset="0"/>
                <a:sym typeface="Wingdings" panose="05000000000000000000" pitchFamily="2" charset="2"/>
              </a:rPr>
              <a:t>Geïntegreerd Breed Onthaal: </a:t>
            </a:r>
            <a:r>
              <a:rPr lang="nl-BE" dirty="0" err="1">
                <a:latin typeface="FlandersArtSans-Light" panose="00000400000000000000" pitchFamily="2" charset="0"/>
                <a:sym typeface="Wingdings" panose="05000000000000000000" pitchFamily="2" charset="2"/>
              </a:rPr>
              <a:t>onderbescherming</a:t>
            </a:r>
            <a:r>
              <a:rPr lang="nl-BE" dirty="0">
                <a:latin typeface="FlandersArtSans-Light" panose="00000400000000000000" pitchFamily="2" charset="0"/>
                <a:sym typeface="Wingdings" panose="05000000000000000000" pitchFamily="2" charset="2"/>
              </a:rPr>
              <a:t> tegengaan</a:t>
            </a:r>
          </a:p>
          <a:p>
            <a:pPr algn="ctr">
              <a:buNone/>
            </a:pPr>
            <a:r>
              <a:rPr lang="nl-BE" sz="2400" b="1" dirty="0">
                <a:latin typeface="FlandersArtSans-Light" panose="00000400000000000000" pitchFamily="2" charset="0"/>
                <a:sym typeface="Wingdings" panose="05000000000000000000" pitchFamily="2" charset="2"/>
              </a:rPr>
              <a:t>= verplichting!</a:t>
            </a:r>
          </a:p>
          <a:p>
            <a:pPr algn="ctr">
              <a:buNone/>
            </a:pPr>
            <a:endParaRPr lang="nl-BE" sz="2400" b="1" dirty="0">
              <a:latin typeface="FlandersArtSans-Light" panose="00000400000000000000" pitchFamily="2" charset="0"/>
              <a:sym typeface="Wingdings" panose="05000000000000000000" pitchFamily="2" charset="2"/>
            </a:endParaRPr>
          </a:p>
          <a:p>
            <a:pPr algn="ctr">
              <a:buNone/>
            </a:pPr>
            <a:r>
              <a:rPr lang="nl-NL" sz="2800" b="1" dirty="0">
                <a:solidFill>
                  <a:schemeClr val="accent6"/>
                </a:solidFill>
                <a:latin typeface="FlandersArtSans-Light" panose="00000400000000000000" pitchFamily="2" charset="0"/>
                <a:ea typeface="Calibri"/>
                <a:cs typeface="Calibri"/>
              </a:rPr>
              <a:t>Ondanks sterk sociaal (lokaal) beleid, </a:t>
            </a:r>
          </a:p>
          <a:p>
            <a:pPr algn="ctr">
              <a:buNone/>
            </a:pPr>
            <a:r>
              <a:rPr lang="nl-NL" sz="2800" b="1" dirty="0">
                <a:solidFill>
                  <a:schemeClr val="accent6"/>
                </a:solidFill>
                <a:latin typeface="FlandersArtSans-Light" panose="00000400000000000000" pitchFamily="2" charset="0"/>
                <a:ea typeface="Calibri"/>
                <a:cs typeface="Calibri"/>
              </a:rPr>
              <a:t>blijft probleem van </a:t>
            </a:r>
            <a:r>
              <a:rPr lang="nl-NL" sz="2800" b="1" dirty="0" err="1">
                <a:solidFill>
                  <a:schemeClr val="accent6"/>
                </a:solidFill>
                <a:latin typeface="FlandersArtSans-Light" panose="00000400000000000000" pitchFamily="2" charset="0"/>
                <a:ea typeface="Calibri"/>
                <a:cs typeface="Calibri"/>
              </a:rPr>
              <a:t>onderbescherming</a:t>
            </a:r>
            <a:r>
              <a:rPr lang="nl-NL" sz="2800" b="1" dirty="0">
                <a:solidFill>
                  <a:schemeClr val="accent6"/>
                </a:solidFill>
                <a:latin typeface="FlandersArtSans-Light" panose="00000400000000000000" pitchFamily="2" charset="0"/>
                <a:ea typeface="Calibri"/>
                <a:cs typeface="Calibri"/>
              </a:rPr>
              <a:t> bestaan.</a:t>
            </a:r>
          </a:p>
          <a:p>
            <a:pPr algn="ctr">
              <a:buNone/>
            </a:pPr>
            <a:r>
              <a:rPr lang="nl-NL" sz="2800" b="1" dirty="0">
                <a:solidFill>
                  <a:schemeClr val="accent6"/>
                </a:solidFill>
                <a:latin typeface="FlandersArtSans-Light" panose="00000400000000000000" pitchFamily="2" charset="0"/>
                <a:ea typeface="Calibri"/>
                <a:cs typeface="Calibri"/>
              </a:rPr>
              <a:t> </a:t>
            </a:r>
          </a:p>
          <a:p>
            <a:pPr>
              <a:buNone/>
            </a:pPr>
            <a:r>
              <a:rPr lang="nl-BE" dirty="0"/>
              <a:t> </a:t>
            </a:r>
            <a:r>
              <a:rPr lang="nl-BE" dirty="0">
                <a:sym typeface="Wingdings" panose="05000000000000000000" pitchFamily="2" charset="2"/>
              </a:rPr>
              <a:t> hulpmiddel nodig =  Rechtenverkenner</a:t>
            </a:r>
            <a:endParaRPr lang="nl-BE" dirty="0"/>
          </a:p>
        </p:txBody>
      </p:sp>
      <p:pic>
        <p:nvPicPr>
          <p:cNvPr id="4" name="Picture 16">
            <a:extLst>
              <a:ext uri="{FF2B5EF4-FFF2-40B4-BE49-F238E27FC236}">
                <a16:creationId xmlns:a16="http://schemas.microsoft.com/office/drawing/2014/main" id="{4018B5FA-FA49-E0FC-8A54-6982C2B6BE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721" y="5348120"/>
            <a:ext cx="8810074" cy="651662"/>
          </a:xfrm>
          <a:prstGeom prst="rect">
            <a:avLst/>
          </a:prstGeom>
          <a:noFill/>
          <a:extLst>
            <a:ext uri="{909E8E84-426E-40DD-AFC4-6F175D3DCCD1}">
              <a14:hiddenFill xmlns:a14="http://schemas.microsoft.com/office/drawing/2010/main">
                <a:solidFill>
                  <a:srgbClr val="FFFFFF"/>
                </a:solidFill>
              </a14:hiddenFill>
            </a:ext>
          </a:extLst>
        </p:spPr>
      </p:pic>
      <p:pic>
        <p:nvPicPr>
          <p:cNvPr id="14" name="Video 13">
            <a:hlinkClick r:id="" action="ppaction://media"/>
            <a:extLst>
              <a:ext uri="{FF2B5EF4-FFF2-40B4-BE49-F238E27FC236}">
                <a16:creationId xmlns:a16="http://schemas.microsoft.com/office/drawing/2014/main" id="{9E46A049-D0D3-008C-872D-C131A62137D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8504599" y="176763"/>
            <a:ext cx="414797" cy="414797"/>
          </a:xfrm>
          <a:prstGeom prst="ellipse">
            <a:avLst/>
          </a:prstGeom>
        </p:spPr>
      </p:pic>
    </p:spTree>
    <p:extLst>
      <p:ext uri="{BB962C8B-B14F-4D97-AF65-F5344CB8AC3E}">
        <p14:creationId xmlns:p14="http://schemas.microsoft.com/office/powerpoint/2010/main" val="2669362934"/>
      </p:ext>
    </p:extLst>
  </p:cSld>
  <p:clrMapOvr>
    <a:masterClrMapping/>
  </p:clrMapOvr>
  <mc:AlternateContent xmlns:mc="http://schemas.openxmlformats.org/markup-compatibility/2006" xmlns:p14="http://schemas.microsoft.com/office/powerpoint/2010/main">
    <mc:Choice Requires="p14">
      <p:transition spd="slow" p14:dur="2000" advTm="66423"/>
    </mc:Choice>
    <mc:Fallback xmlns="">
      <p:transition spd="slow" advTm="66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CBB43956-858A-356D-B72C-B092E40FEC6D}"/>
              </a:ext>
            </a:extLst>
          </p:cNvPr>
          <p:cNvSpPr/>
          <p:nvPr/>
        </p:nvSpPr>
        <p:spPr>
          <a:xfrm>
            <a:off x="626724" y="3328827"/>
            <a:ext cx="5609689" cy="1844958"/>
          </a:xfrm>
          <a:prstGeom prst="rect">
            <a:avLst/>
          </a:prstGeom>
          <a:ln>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a:p>
        </p:txBody>
      </p:sp>
      <p:sp>
        <p:nvSpPr>
          <p:cNvPr id="3" name="Tijdelijke aanduiding voor inhoud 2">
            <a:extLst>
              <a:ext uri="{FF2B5EF4-FFF2-40B4-BE49-F238E27FC236}">
                <a16:creationId xmlns:a16="http://schemas.microsoft.com/office/drawing/2014/main" id="{E1142D53-9FED-8946-CBB2-0D80683374C1}"/>
              </a:ext>
            </a:extLst>
          </p:cNvPr>
          <p:cNvSpPr>
            <a:spLocks noGrp="1"/>
          </p:cNvSpPr>
          <p:nvPr>
            <p:ph sz="half" idx="1"/>
          </p:nvPr>
        </p:nvSpPr>
        <p:spPr>
          <a:xfrm>
            <a:off x="731516" y="1108862"/>
            <a:ext cx="7980482" cy="4064923"/>
          </a:xfrm>
        </p:spPr>
        <p:txBody>
          <a:bodyPr/>
          <a:lstStyle/>
          <a:p>
            <a:pPr>
              <a:buNone/>
            </a:pPr>
            <a:endParaRPr lang="nl-BE" b="1" dirty="0">
              <a:latin typeface="FlandersArtSans-Light" panose="00000400000000000000" pitchFamily="2" charset="0"/>
            </a:endParaRPr>
          </a:p>
          <a:p>
            <a:endParaRPr lang="nl-BE" dirty="0"/>
          </a:p>
        </p:txBody>
      </p:sp>
      <p:pic>
        <p:nvPicPr>
          <p:cNvPr id="5" name="Afbeelding 4" descr="Afbeelding met tekst, schermopname, diagram&#10;&#10;Automatisch gegenereerde beschrijving">
            <a:extLst>
              <a:ext uri="{FF2B5EF4-FFF2-40B4-BE49-F238E27FC236}">
                <a16:creationId xmlns:a16="http://schemas.microsoft.com/office/drawing/2014/main" id="{E053EACA-355D-0969-3786-D4022CB176EB}"/>
              </a:ext>
            </a:extLst>
          </p:cNvPr>
          <p:cNvPicPr>
            <a:picLocks noChangeAspect="1"/>
          </p:cNvPicPr>
          <p:nvPr/>
        </p:nvPicPr>
        <p:blipFill rotWithShape="1">
          <a:blip r:embed="rId5">
            <a:extLst>
              <a:ext uri="{28A0092B-C50C-407E-A947-70E740481C1C}">
                <a14:useLocalDpi xmlns:a14="http://schemas.microsoft.com/office/drawing/2010/main" val="0"/>
              </a:ext>
            </a:extLst>
          </a:blip>
          <a:srcRect b="6393"/>
          <a:stretch/>
        </p:blipFill>
        <p:spPr>
          <a:xfrm>
            <a:off x="308224" y="683700"/>
            <a:ext cx="9335908" cy="4915715"/>
          </a:xfrm>
          <a:prstGeom prst="rect">
            <a:avLst/>
          </a:prstGeom>
        </p:spPr>
      </p:pic>
      <p:sp>
        <p:nvSpPr>
          <p:cNvPr id="7" name="Titel 1">
            <a:extLst>
              <a:ext uri="{FF2B5EF4-FFF2-40B4-BE49-F238E27FC236}">
                <a16:creationId xmlns:a16="http://schemas.microsoft.com/office/drawing/2014/main" id="{C6BE3146-3C41-87A4-E929-8172F7B5F515}"/>
              </a:ext>
            </a:extLst>
          </p:cNvPr>
          <p:cNvSpPr txBox="1">
            <a:spLocks/>
          </p:cNvSpPr>
          <p:nvPr/>
        </p:nvSpPr>
        <p:spPr>
          <a:xfrm>
            <a:off x="731517" y="384162"/>
            <a:ext cx="7980481" cy="948111"/>
          </a:xfrm>
          <a:prstGeom prst="rect">
            <a:avLst/>
          </a:prstGeom>
        </p:spPr>
        <p:txBody>
          <a:bodyPr vert="horz" lIns="0" tIns="0" rIns="0" bIns="0" rtlCol="0" anchor="t" anchorCtr="0">
            <a:noAutofit/>
          </a:bodyPr>
          <a:lstStyle>
            <a:lvl1pPr algn="l" defTabSz="914400" rtl="0" eaLnBrk="1" latinLnBrk="0" hangingPunct="1">
              <a:lnSpc>
                <a:spcPts val="3800"/>
              </a:lnSpc>
              <a:spcBef>
                <a:spcPts val="0"/>
              </a:spcBef>
              <a:buNone/>
              <a:defRPr sz="3200" b="0" i="0" kern="1200">
                <a:solidFill>
                  <a:schemeClr val="accent1"/>
                </a:solidFill>
                <a:latin typeface="Calibri" panose="020F0502020204030204" pitchFamily="34" charset="0"/>
                <a:ea typeface="+mj-ea"/>
                <a:cs typeface="Calibri" panose="020F0502020204030204" pitchFamily="34" charset="0"/>
              </a:defRPr>
            </a:lvl1pPr>
          </a:lstStyle>
          <a:p>
            <a:r>
              <a:rPr lang="nl-BE" dirty="0">
                <a:latin typeface="+mj-lt"/>
              </a:rPr>
              <a:t>Hoe lokale rechten invoeren?</a:t>
            </a:r>
          </a:p>
        </p:txBody>
      </p:sp>
      <p:pic>
        <p:nvPicPr>
          <p:cNvPr id="9" name="Video 8">
            <a:hlinkClick r:id="" action="ppaction://media"/>
            <a:extLst>
              <a:ext uri="{FF2B5EF4-FFF2-40B4-BE49-F238E27FC236}">
                <a16:creationId xmlns:a16="http://schemas.microsoft.com/office/drawing/2014/main" id="{AA5A4FD4-857D-92B3-4FA3-10FC75BAF40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8478964" y="151128"/>
            <a:ext cx="466067" cy="466067"/>
          </a:xfrm>
          <a:prstGeom prst="ellipse">
            <a:avLst/>
          </a:prstGeom>
        </p:spPr>
      </p:pic>
    </p:spTree>
    <p:extLst>
      <p:ext uri="{BB962C8B-B14F-4D97-AF65-F5344CB8AC3E}">
        <p14:creationId xmlns:p14="http://schemas.microsoft.com/office/powerpoint/2010/main" val="1987700153"/>
      </p:ext>
    </p:extLst>
  </p:cSld>
  <p:clrMapOvr>
    <a:masterClrMapping/>
  </p:clrMapOvr>
  <mc:AlternateContent xmlns:mc="http://schemas.openxmlformats.org/markup-compatibility/2006" xmlns:p14="http://schemas.microsoft.com/office/powerpoint/2010/main">
    <mc:Choice Requires="p14">
      <p:transition spd="slow" p14:dur="2000" advTm="83370"/>
    </mc:Choice>
    <mc:Fallback xmlns="">
      <p:transition spd="slow" advTm="83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id="{42CF5ADC-C883-C0EF-FE66-470B57CB829B}"/>
              </a:ext>
            </a:extLst>
          </p:cNvPr>
          <p:cNvSpPr>
            <a:spLocks noGrp="1"/>
          </p:cNvSpPr>
          <p:nvPr>
            <p:ph sz="half" idx="1"/>
          </p:nvPr>
        </p:nvSpPr>
        <p:spPr>
          <a:xfrm>
            <a:off x="509840" y="1108861"/>
            <a:ext cx="7980482" cy="4064923"/>
          </a:xfrm>
        </p:spPr>
        <p:txBody>
          <a:bodyPr vert="horz" lIns="0" tIns="0" rIns="0" bIns="0" rtlCol="0" anchor="t">
            <a:noAutofit/>
          </a:bodyPr>
          <a:lstStyle/>
          <a:p>
            <a:r>
              <a:rPr lang="nl-BE" dirty="0">
                <a:solidFill>
                  <a:srgbClr val="000000"/>
                </a:solidFill>
                <a:latin typeface="FlandersArtSans-Light"/>
                <a:cs typeface="Calibri"/>
              </a:rPr>
              <a:t>Rechtenverkenner maakt gebruik van Lokale Producten- en Dienstencatalogus </a:t>
            </a:r>
            <a:r>
              <a:rPr lang="nl-BE" b="1" dirty="0">
                <a:solidFill>
                  <a:srgbClr val="000000"/>
                </a:solidFill>
                <a:latin typeface="FlandersArtSans-Light"/>
                <a:cs typeface="Calibri"/>
              </a:rPr>
              <a:t>LPDC </a:t>
            </a:r>
            <a:r>
              <a:rPr lang="nl-BE" dirty="0">
                <a:solidFill>
                  <a:srgbClr val="000000"/>
                </a:solidFill>
                <a:latin typeface="FlandersArtSans-Light"/>
                <a:cs typeface="Calibri"/>
              </a:rPr>
              <a:t>en Interbestuurlijke Producten- en Dienstencatalogus </a:t>
            </a:r>
            <a:r>
              <a:rPr lang="nl-BE" b="1" dirty="0">
                <a:solidFill>
                  <a:srgbClr val="000000"/>
                </a:solidFill>
                <a:latin typeface="FlandersArtSans-Light"/>
                <a:cs typeface="Calibri"/>
              </a:rPr>
              <a:t>IPDC </a:t>
            </a:r>
            <a:r>
              <a:rPr lang="nl-BE" dirty="0">
                <a:solidFill>
                  <a:srgbClr val="000000"/>
                </a:solidFill>
                <a:latin typeface="FlandersArtSans-Light"/>
                <a:cs typeface="Calibri"/>
              </a:rPr>
              <a:t>als bronnen voor informatie</a:t>
            </a:r>
          </a:p>
          <a:p>
            <a:pPr>
              <a:buNone/>
            </a:pPr>
            <a:endParaRPr lang="nl-BE" dirty="0">
              <a:solidFill>
                <a:srgbClr val="000000"/>
              </a:solidFill>
              <a:latin typeface="FlandersArtSans-Light"/>
            </a:endParaRPr>
          </a:p>
          <a:p>
            <a:pPr>
              <a:buNone/>
            </a:pPr>
            <a:r>
              <a:rPr lang="nl-BE" b="1" dirty="0">
                <a:solidFill>
                  <a:srgbClr val="000000"/>
                </a:solidFill>
                <a:latin typeface="FlandersArtSans-Light"/>
              </a:rPr>
              <a:t>IPDC: </a:t>
            </a:r>
            <a:r>
              <a:rPr lang="nl-BE" b="1" dirty="0">
                <a:solidFill>
                  <a:srgbClr val="000000"/>
                </a:solidFill>
                <a:latin typeface="FlandersArtSans-Light"/>
                <a:hlinkClick r:id="rId5"/>
              </a:rPr>
              <a:t>https://productencatalogus-v3.vlaanderen.be/nl/producten</a:t>
            </a:r>
            <a:r>
              <a:rPr lang="nl-BE" b="1" dirty="0">
                <a:solidFill>
                  <a:srgbClr val="000000"/>
                </a:solidFill>
                <a:latin typeface="FlandersArtSans-Light"/>
              </a:rPr>
              <a:t> </a:t>
            </a:r>
            <a:endParaRPr lang="nl-BE" dirty="0">
              <a:solidFill>
                <a:srgbClr val="000000"/>
              </a:solidFill>
              <a:latin typeface="FlandersArtSans-Light"/>
            </a:endParaRPr>
          </a:p>
          <a:p>
            <a:pPr>
              <a:buNone/>
            </a:pPr>
            <a:endParaRPr lang="nl-BE" b="0" i="0" u="none" strike="noStrike" dirty="0">
              <a:solidFill>
                <a:srgbClr val="000000"/>
              </a:solidFill>
              <a:effectLst/>
              <a:latin typeface="FlandersArtSans-Light"/>
            </a:endParaRPr>
          </a:p>
          <a:p>
            <a:pPr>
              <a:buNone/>
            </a:pPr>
            <a:endParaRPr lang="nl-BE" b="0" i="0" u="none" strike="noStrike" dirty="0">
              <a:solidFill>
                <a:srgbClr val="000000"/>
              </a:solidFill>
              <a:effectLst/>
              <a:latin typeface="FlandersArtSans-Light"/>
            </a:endParaRPr>
          </a:p>
          <a:p>
            <a:pPr>
              <a:buNone/>
            </a:pPr>
            <a:r>
              <a:rPr lang="nl-BE" b="0" i="0" u="none" strike="noStrike" dirty="0">
                <a:solidFill>
                  <a:srgbClr val="000000"/>
                </a:solidFill>
                <a:effectLst/>
                <a:latin typeface="FlandersArtSans-Light"/>
              </a:rPr>
              <a:t>Voordeel gebruik IPDC/LPDC: </a:t>
            </a:r>
          </a:p>
          <a:p>
            <a:pPr marL="342900" indent="-342900">
              <a:buFontTx/>
              <a:buChar char="-"/>
            </a:pPr>
            <a:r>
              <a:rPr lang="nl-BE" dirty="0">
                <a:solidFill>
                  <a:srgbClr val="000000"/>
                </a:solidFill>
                <a:latin typeface="FlandersArtSans-Light"/>
              </a:rPr>
              <a:t>Eenmalig ingeven en updaten informatie </a:t>
            </a:r>
            <a:r>
              <a:rPr lang="nl-BE" dirty="0">
                <a:solidFill>
                  <a:srgbClr val="000000"/>
                </a:solidFill>
                <a:latin typeface="FlandersArtSans-Light"/>
                <a:sym typeface="Wingdings" panose="05000000000000000000" pitchFamily="2" charset="2"/>
              </a:rPr>
              <a:t> bedient gratis </a:t>
            </a:r>
            <a:r>
              <a:rPr lang="nl-BE" dirty="0" err="1">
                <a:solidFill>
                  <a:srgbClr val="000000"/>
                </a:solidFill>
                <a:latin typeface="FlandersArtSans-Light"/>
                <a:sym typeface="Wingdings" panose="05000000000000000000" pitchFamily="2" charset="2"/>
              </a:rPr>
              <a:t>hergebruikers</a:t>
            </a:r>
            <a:r>
              <a:rPr lang="nl-BE" dirty="0">
                <a:solidFill>
                  <a:srgbClr val="000000"/>
                </a:solidFill>
                <a:latin typeface="FlandersArtSans-Light"/>
                <a:sym typeface="Wingdings" panose="05000000000000000000" pitchFamily="2" charset="2"/>
              </a:rPr>
              <a:t> (optie om ook lokale Rechtenverkenner of website hiermee te verbinden),</a:t>
            </a:r>
          </a:p>
          <a:p>
            <a:pPr marL="342900" indent="-342900">
              <a:buFontTx/>
              <a:buChar char="-"/>
            </a:pPr>
            <a:r>
              <a:rPr lang="nl-BE" dirty="0">
                <a:solidFill>
                  <a:srgbClr val="000000"/>
                </a:solidFill>
                <a:latin typeface="FlandersArtSans-Light"/>
                <a:cs typeface="Calibri"/>
                <a:sym typeface="Wingdings" panose="05000000000000000000" pitchFamily="2" charset="2"/>
              </a:rPr>
              <a:t>Beschikbaarheid van meer dan 100 concepten = goede basis om efficiënt lokale rechten in te geven. </a:t>
            </a:r>
            <a:endParaRPr lang="nl-BE" dirty="0">
              <a:solidFill>
                <a:srgbClr val="000000"/>
              </a:solidFill>
              <a:latin typeface="FlandersArtSans-Light"/>
            </a:endParaRPr>
          </a:p>
          <a:p>
            <a:pPr marL="342900" indent="-342900">
              <a:buFontTx/>
              <a:buChar char="-"/>
            </a:pPr>
            <a:r>
              <a:rPr lang="nl-BE" dirty="0">
                <a:solidFill>
                  <a:srgbClr val="000000"/>
                </a:solidFill>
                <a:latin typeface="FlandersArtSans-Light"/>
                <a:sym typeface="Wingdings" panose="05000000000000000000" pitchFamily="2" charset="2"/>
              </a:rPr>
              <a:t>Enkel lokale rechten hoeven ingevoerd te worden: Vlaamse en federale rechten zitten er automatisch in en zullen ook verschijnen bij zoeken op locatie.  </a:t>
            </a:r>
          </a:p>
          <a:p>
            <a:pPr>
              <a:buNone/>
            </a:pPr>
            <a:endParaRPr lang="nl-BE" dirty="0">
              <a:solidFill>
                <a:srgbClr val="000000"/>
              </a:solidFill>
              <a:latin typeface="FlandersArtSans-Light"/>
              <a:sym typeface="Wingdings" panose="05000000000000000000" pitchFamily="2" charset="2"/>
            </a:endParaRPr>
          </a:p>
          <a:p>
            <a:pPr>
              <a:buNone/>
            </a:pPr>
            <a:endParaRPr lang="nl-BE" b="0" i="0" u="none" strike="noStrike" dirty="0">
              <a:solidFill>
                <a:srgbClr val="000000"/>
              </a:solidFill>
              <a:effectLst/>
              <a:latin typeface="FlandersArtSans-Light"/>
            </a:endParaRPr>
          </a:p>
          <a:p>
            <a:pPr>
              <a:buNone/>
            </a:pPr>
            <a:endParaRPr lang="nl-BE" sz="2400" b="0" i="0" u="none" strike="noStrike" dirty="0">
              <a:solidFill>
                <a:srgbClr val="000000"/>
              </a:solidFill>
              <a:effectLst/>
              <a:latin typeface="FlandersArtSans-Light"/>
            </a:endParaRPr>
          </a:p>
          <a:p>
            <a:endParaRPr lang="nl-BE" sz="2400" b="0" i="0" u="none" strike="noStrike" dirty="0">
              <a:solidFill>
                <a:srgbClr val="000000"/>
              </a:solidFill>
              <a:effectLst/>
              <a:latin typeface="FlandersArtSans-Light" panose="00000400000000000000" pitchFamily="2" charset="0"/>
            </a:endParaRPr>
          </a:p>
          <a:p>
            <a:endParaRPr lang="nl-BE" dirty="0"/>
          </a:p>
        </p:txBody>
      </p:sp>
      <p:sp>
        <p:nvSpPr>
          <p:cNvPr id="6" name="Titel 1">
            <a:extLst>
              <a:ext uri="{FF2B5EF4-FFF2-40B4-BE49-F238E27FC236}">
                <a16:creationId xmlns:a16="http://schemas.microsoft.com/office/drawing/2014/main" id="{6D4F13C4-EB61-26C4-6BCF-CD4CFAC22E57}"/>
              </a:ext>
            </a:extLst>
          </p:cNvPr>
          <p:cNvSpPr txBox="1">
            <a:spLocks/>
          </p:cNvSpPr>
          <p:nvPr/>
        </p:nvSpPr>
        <p:spPr>
          <a:xfrm>
            <a:off x="620679" y="160750"/>
            <a:ext cx="7980481" cy="948111"/>
          </a:xfrm>
          <a:prstGeom prst="rect">
            <a:avLst/>
          </a:prstGeom>
        </p:spPr>
        <p:txBody>
          <a:bodyPr vert="horz" lIns="0" tIns="0" rIns="0" bIns="0" rtlCol="0" anchor="t" anchorCtr="0">
            <a:noAutofit/>
          </a:bodyPr>
          <a:lstStyle>
            <a:lvl1pPr algn="l" defTabSz="914400" rtl="0" eaLnBrk="1" latinLnBrk="0" hangingPunct="1">
              <a:lnSpc>
                <a:spcPts val="3800"/>
              </a:lnSpc>
              <a:spcBef>
                <a:spcPts val="0"/>
              </a:spcBef>
              <a:buNone/>
              <a:defRPr sz="3200" b="0" i="0" kern="1200">
                <a:solidFill>
                  <a:schemeClr val="accent1"/>
                </a:solidFill>
                <a:latin typeface="Calibri" panose="020F0502020204030204" pitchFamily="34" charset="0"/>
                <a:ea typeface="+mj-ea"/>
                <a:cs typeface="Calibri" panose="020F0502020204030204" pitchFamily="34" charset="0"/>
              </a:defRPr>
            </a:lvl1pPr>
          </a:lstStyle>
          <a:p>
            <a:r>
              <a:rPr lang="nl-BE" dirty="0">
                <a:latin typeface="+mj-lt"/>
              </a:rPr>
              <a:t>Hoe lokale rechten invoeren?</a:t>
            </a:r>
          </a:p>
        </p:txBody>
      </p:sp>
      <p:pic>
        <p:nvPicPr>
          <p:cNvPr id="4" name="Video 3">
            <a:hlinkClick r:id="" action="ppaction://media"/>
            <a:extLst>
              <a:ext uri="{FF2B5EF4-FFF2-40B4-BE49-F238E27FC236}">
                <a16:creationId xmlns:a16="http://schemas.microsoft.com/office/drawing/2014/main" id="{DC487558-A9D4-2B59-B3C5-72D91697833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8490322" y="174261"/>
            <a:ext cx="460544" cy="460544"/>
          </a:xfrm>
          <a:prstGeom prst="ellipse">
            <a:avLst/>
          </a:prstGeom>
        </p:spPr>
      </p:pic>
    </p:spTree>
    <p:extLst>
      <p:ext uri="{BB962C8B-B14F-4D97-AF65-F5344CB8AC3E}">
        <p14:creationId xmlns:p14="http://schemas.microsoft.com/office/powerpoint/2010/main" val="4165344497"/>
      </p:ext>
    </p:extLst>
  </p:cSld>
  <p:clrMapOvr>
    <a:masterClrMapping/>
  </p:clrMapOvr>
  <mc:AlternateContent xmlns:mc="http://schemas.openxmlformats.org/markup-compatibility/2006" xmlns:p14="http://schemas.microsoft.com/office/powerpoint/2010/main">
    <mc:Choice Requires="p14">
      <p:transition spd="slow" p14:dur="2000" advTm="82313"/>
    </mc:Choice>
    <mc:Fallback xmlns="">
      <p:transition spd="slow" advTm="82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Presentatie_Departement Zorg">
  <a:themeElements>
    <a:clrScheme name="DZORG 2023">
      <a:dk1>
        <a:srgbClr val="373636"/>
      </a:dk1>
      <a:lt1>
        <a:sysClr val="window" lastClr="FFFFFF"/>
      </a:lt1>
      <a:dk2>
        <a:srgbClr val="6B6B6B"/>
      </a:dk2>
      <a:lt2>
        <a:srgbClr val="F6F5F3"/>
      </a:lt2>
      <a:accent1>
        <a:srgbClr val="0F4C81"/>
      </a:accent1>
      <a:accent2>
        <a:srgbClr val="359B3C"/>
      </a:accent2>
      <a:accent3>
        <a:srgbClr val="0E6DA7"/>
      </a:accent3>
      <a:accent4>
        <a:srgbClr val="E98300"/>
      </a:accent4>
      <a:accent5>
        <a:srgbClr val="DD3734"/>
      </a:accent5>
      <a:accent6>
        <a:srgbClr val="80B6E4"/>
      </a:accent6>
      <a:hlink>
        <a:srgbClr val="3C96BE"/>
      </a:hlink>
      <a:folHlink>
        <a:srgbClr val="AA78AA"/>
      </a:folHlink>
    </a:clrScheme>
    <a:fontScheme name="Vlaamse overheid presentatie">
      <a:majorFont>
        <a:latin typeface="FlandersArtSans-Medium"/>
        <a:ea typeface=""/>
        <a:cs typeface=""/>
      </a:majorFont>
      <a:minorFont>
        <a:latin typeface="FlandersArtSerif-Regular"/>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4" id="{E7037ED2-9461-4453-BF50-474FEC5A0FC0}" vid="{87327FE4-434E-4A75-9635-B883A98EE409}"/>
    </a:ext>
  </a:extLst>
</a:theme>
</file>

<file path=ppt/theme/theme2.xml><?xml version="1.0" encoding="utf-8"?>
<a:theme xmlns:a="http://schemas.openxmlformats.org/drawingml/2006/main" name="Presentatie_Departement Zorg_kleurvlakken">
  <a:themeElements>
    <a:clrScheme name="DZORG 2023">
      <a:dk1>
        <a:srgbClr val="373636"/>
      </a:dk1>
      <a:lt1>
        <a:sysClr val="window" lastClr="FFFFFF"/>
      </a:lt1>
      <a:dk2>
        <a:srgbClr val="6B6B6B"/>
      </a:dk2>
      <a:lt2>
        <a:srgbClr val="F6F5F3"/>
      </a:lt2>
      <a:accent1>
        <a:srgbClr val="0F4C81"/>
      </a:accent1>
      <a:accent2>
        <a:srgbClr val="359B3C"/>
      </a:accent2>
      <a:accent3>
        <a:srgbClr val="0E6DA7"/>
      </a:accent3>
      <a:accent4>
        <a:srgbClr val="E98300"/>
      </a:accent4>
      <a:accent5>
        <a:srgbClr val="DD3734"/>
      </a:accent5>
      <a:accent6>
        <a:srgbClr val="80B6E4"/>
      </a:accent6>
      <a:hlink>
        <a:srgbClr val="3C96BE"/>
      </a:hlink>
      <a:folHlink>
        <a:srgbClr val="AA78AA"/>
      </a:folHlink>
    </a:clrScheme>
    <a:fontScheme name="Kanto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4" id="{E7037ED2-9461-4453-BF50-474FEC5A0FC0}" vid="{DDA2598A-156C-49CC-9C3A-1B32BB431D0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F3444DADC998D4FBCB392A060881883" ma:contentTypeVersion="16" ma:contentTypeDescription="Een nieuw document maken." ma:contentTypeScope="" ma:versionID="7770f4dfd161fc1a05ae5a8fb5d3bb0d">
  <xsd:schema xmlns:xsd="http://www.w3.org/2001/XMLSchema" xmlns:xs="http://www.w3.org/2001/XMLSchema" xmlns:p="http://schemas.microsoft.com/office/2006/metadata/properties" xmlns:ns2="fb3fd3f4-35a2-4c1a-9f29-3c626ce188ab" xmlns:ns3="c7b8191b-2162-4518-aaff-a2766517776f" xmlns:ns4="9a9ec0f0-7796-43d0-ac1f-4c8c46ee0bd1" targetNamespace="http://schemas.microsoft.com/office/2006/metadata/properties" ma:root="true" ma:fieldsID="ee506831a0d94268ce743485902ce8d7" ns2:_="" ns3:_="" ns4:_="">
    <xsd:import namespace="fb3fd3f4-35a2-4c1a-9f29-3c626ce188ab"/>
    <xsd:import namespace="c7b8191b-2162-4518-aaff-a2766517776f"/>
    <xsd:import namespace="9a9ec0f0-7796-43d0-ac1f-4c8c46ee0bd1"/>
    <xsd:element name="properties">
      <xsd:complexType>
        <xsd:sequence>
          <xsd:element name="documentManagement">
            <xsd:complexType>
              <xsd:all>
                <xsd:element ref="ns2:Projectfase" minOccurs="0"/>
                <xsd:element ref="ns2:Auteur" minOccurs="0"/>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4:TaxCatchAll" minOccurs="0"/>
                <xsd:element ref="ns2:MediaServiceGenerationTime" minOccurs="0"/>
                <xsd:element ref="ns2:MediaServiceEventHashCode" minOccurs="0"/>
                <xsd:element ref="ns2:MediaServiceObjectDetectorVersions" minOccurs="0"/>
                <xsd:element ref="ns2:MediaServiceOCR"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3fd3f4-35a2-4c1a-9f29-3c626ce188ab" elementFormDefault="qualified">
    <xsd:import namespace="http://schemas.microsoft.com/office/2006/documentManagement/types"/>
    <xsd:import namespace="http://schemas.microsoft.com/office/infopath/2007/PartnerControls"/>
    <xsd:element name="Projectfase" ma:index="8" nillable="true" ma:displayName="Projectfase" ma:format="Dropdown" ma:internalName="Projectfase">
      <xsd:simpleType>
        <xsd:restriction base="dms:Text">
          <xsd:maxLength value="255"/>
        </xsd:restriction>
      </xsd:simpleType>
    </xsd:element>
    <xsd:element name="Auteur" ma:index="9" nillable="true" ma:displayName="Auteur" ma:format="Dropdown" ma:internalName="Auteur">
      <xsd:simpleType>
        <xsd:restriction base="dms:Text">
          <xsd:maxLength value="255"/>
        </xsd:restriction>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Afbeeldingtags" ma:readOnly="false" ma:fieldId="{5cf76f15-5ced-4ddc-b409-7134ff3c332f}" ma:taxonomyMulti="true" ma:sspId="49ca8161-7180-459b-a0ef-1a71cf6ffea5" ma:termSetId="09814cd3-568e-fe90-9814-8d621ff8fb84" ma:anchorId="fba54fb3-c3e1-fe81-a776-ca4b69148c4d" ma:open="true" ma:isKeyword="false">
      <xsd:complexType>
        <xsd:sequence>
          <xsd:element ref="pc:Terms" minOccurs="0" maxOccurs="1"/>
        </xsd:sequence>
      </xsd:complex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7b8191b-2162-4518-aaff-a2766517776f" elementFormDefault="qualified">
    <xsd:import namespace="http://schemas.microsoft.com/office/2006/documentManagement/types"/>
    <xsd:import namespace="http://schemas.microsoft.com/office/infopath/2007/PartnerControls"/>
    <xsd:element name="SharedWithUsers" ma:index="1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Gedeeld met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a9ec0f0-7796-43d0-ac1f-4c8c46ee0bd1"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8f5bd88d-0170-43dc-b48f-ba592e265f11}" ma:internalName="TaxCatchAll" ma:showField="CatchAllData" ma:web="75e81734-efe7-4f9e-b6ba-196a27e8dbe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b3fd3f4-35a2-4c1a-9f29-3c626ce188ab">
      <Terms xmlns="http://schemas.microsoft.com/office/infopath/2007/PartnerControls"/>
    </lcf76f155ced4ddcb4097134ff3c332f>
    <Auteur xmlns="fb3fd3f4-35a2-4c1a-9f29-3c626ce188ab" xsi:nil="true"/>
    <TaxCatchAll xmlns="9a9ec0f0-7796-43d0-ac1f-4c8c46ee0bd1" xsi:nil="true"/>
    <Projectfase xmlns="fb3fd3f4-35a2-4c1a-9f29-3c626ce188ab" xsi:nil="true"/>
  </documentManagement>
</p:properties>
</file>

<file path=customXml/itemProps1.xml><?xml version="1.0" encoding="utf-8"?>
<ds:datastoreItem xmlns:ds="http://schemas.openxmlformats.org/officeDocument/2006/customXml" ds:itemID="{6C10A675-700B-43A1-BA97-3EDACC4AC49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3fd3f4-35a2-4c1a-9f29-3c626ce188ab"/>
    <ds:schemaRef ds:uri="c7b8191b-2162-4518-aaff-a2766517776f"/>
    <ds:schemaRef ds:uri="9a9ec0f0-7796-43d0-ac1f-4c8c46ee0bd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B2DD036-90B0-42FF-BD4F-978408743199}">
  <ds:schemaRefs>
    <ds:schemaRef ds:uri="http://schemas.microsoft.com/sharepoint/v3/contenttype/forms"/>
  </ds:schemaRefs>
</ds:datastoreItem>
</file>

<file path=customXml/itemProps3.xml><?xml version="1.0" encoding="utf-8"?>
<ds:datastoreItem xmlns:ds="http://schemas.openxmlformats.org/officeDocument/2006/customXml" ds:itemID="{56DF51BD-931C-487D-A907-A4A17478AF89}">
  <ds:schemaRefs>
    <ds:schemaRef ds:uri="http://purl.org/dc/terms/"/>
    <ds:schemaRef ds:uri="http://schemas.microsoft.com/office/2006/documentManagement/types"/>
    <ds:schemaRef ds:uri="http://purl.org/dc/dcmitype/"/>
    <ds:schemaRef ds:uri="9a9ec0f0-7796-43d0-ac1f-4c8c46ee0bd1"/>
    <ds:schemaRef ds:uri="http://purl.org/dc/elements/1.1/"/>
    <ds:schemaRef ds:uri="http://schemas.microsoft.com/office/2006/metadata/properties"/>
    <ds:schemaRef ds:uri="fb3fd3f4-35a2-4c1a-9f29-3c626ce188ab"/>
    <ds:schemaRef ds:uri="http://schemas.microsoft.com/office/infopath/2007/PartnerControls"/>
    <ds:schemaRef ds:uri="http://schemas.openxmlformats.org/package/2006/metadata/core-properties"/>
    <ds:schemaRef ds:uri="c7b8191b-2162-4518-aaff-a2766517776f"/>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ZORG_presentatie_standaardbeeld</Template>
  <TotalTime>435</TotalTime>
  <Words>2160</Words>
  <Application>Microsoft Office PowerPoint</Application>
  <PresentationFormat>Diavoorstelling (4:3)</PresentationFormat>
  <Paragraphs>143</Paragraphs>
  <Slides>13</Slides>
  <Notes>12</Notes>
  <HiddenSlides>0</HiddenSlides>
  <MMClips>14</MMClips>
  <ScaleCrop>false</ScaleCrop>
  <HeadingPairs>
    <vt:vector size="4" baseType="variant">
      <vt:variant>
        <vt:lpstr>Thema</vt:lpstr>
      </vt:variant>
      <vt:variant>
        <vt:i4>2</vt:i4>
      </vt:variant>
      <vt:variant>
        <vt:lpstr>Diatitels</vt:lpstr>
      </vt:variant>
      <vt:variant>
        <vt:i4>13</vt:i4>
      </vt:variant>
    </vt:vector>
  </HeadingPairs>
  <TitlesOfParts>
    <vt:vector size="15" baseType="lpstr">
      <vt:lpstr>Presentatie_Departement Zorg</vt:lpstr>
      <vt:lpstr>Presentatie_Departement Zorg_kleurvlakken</vt:lpstr>
      <vt:lpstr>De nieuwe Rechtenverkenner en de rol van lokale besturen</vt:lpstr>
      <vt:lpstr>Wat is Rechtenverkenner? </vt:lpstr>
      <vt:lpstr>Een blik op Rechtenverkenner (pilootversie)</vt:lpstr>
      <vt:lpstr>Een blik op Rechtenverkenner (pilootversie)</vt:lpstr>
      <vt:lpstr>Een blik op Rechtenverkenner (pilootversie)</vt:lpstr>
      <vt:lpstr>Een blik op Rechtenverkenner (pilootversie)</vt:lpstr>
      <vt:lpstr>Waarom is Rechtenverkenner nodig? </vt:lpstr>
      <vt:lpstr>PowerPoint-presentatie</vt:lpstr>
      <vt:lpstr>PowerPoint-presentatie</vt:lpstr>
      <vt:lpstr>Rol van elk lokaal bestuur?</vt:lpstr>
      <vt:lpstr>Hoe begin je eraan? </vt:lpstr>
      <vt:lpstr>Aan de slag? </vt:lpstr>
      <vt:lpstr>Meer informatie?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Lauwers Leen</dc:creator>
  <cp:lastModifiedBy>Lauwers Leen</cp:lastModifiedBy>
  <cp:revision>77</cp:revision>
  <dcterms:created xsi:type="dcterms:W3CDTF">2023-08-09T04:16:50Z</dcterms:created>
  <dcterms:modified xsi:type="dcterms:W3CDTF">2024-03-07T10:57:59Z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0x010100CF3444DADC998D4FBCB392A060881883</vt:lpwstr>
  </property>
  <property fmtid="{D5CDD505-2E9C-101B-9397-08002B2CF9AE}" pid="3" name="MediaServiceImageTags">
    <vt:lpwstr/>
  </property>
</Properties>
</file>