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60" r:id="rId5"/>
    <p:sldId id="263" r:id="rId6"/>
    <p:sldId id="265" r:id="rId7"/>
    <p:sldId id="270" r:id="rId8"/>
    <p:sldId id="266" r:id="rId9"/>
    <p:sldId id="267" r:id="rId10"/>
    <p:sldId id="271" r:id="rId11"/>
    <p:sldId id="283" r:id="rId12"/>
    <p:sldId id="275" r:id="rId13"/>
    <p:sldId id="285" r:id="rId14"/>
    <p:sldId id="286" r:id="rId15"/>
    <p:sldId id="272" r:id="rId16"/>
    <p:sldId id="287" r:id="rId17"/>
    <p:sldId id="288" r:id="rId18"/>
    <p:sldId id="290" r:id="rId19"/>
    <p:sldId id="284" r:id="rId20"/>
    <p:sldId id="291" r:id="rId21"/>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885812-F688-4F70-AAB1-9BD2DCD2E79A}" v="74" dt="2022-04-14T14:57:47.4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0955" autoAdjust="0"/>
  </p:normalViewPr>
  <p:slideViewPr>
    <p:cSldViewPr snapToGrid="0">
      <p:cViewPr varScale="1">
        <p:scale>
          <a:sx n="62" d="100"/>
          <a:sy n="62" d="100"/>
        </p:scale>
        <p:origin x="49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5CF6E-BA5E-45ED-9810-FA98229F1B53}" type="datetimeFigureOut">
              <a:rPr lang="nl-BE" smtClean="0"/>
              <a:t>28/04/2022</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0A165A-EB43-4D7A-BFA3-E238E0DBD752}" type="slidenum">
              <a:rPr lang="nl-BE" smtClean="0"/>
              <a:t>‹nr.›</a:t>
            </a:fld>
            <a:endParaRPr lang="nl-BE"/>
          </a:p>
        </p:txBody>
      </p:sp>
    </p:spTree>
    <p:extLst>
      <p:ext uri="{BB962C8B-B14F-4D97-AF65-F5344CB8AC3E}">
        <p14:creationId xmlns:p14="http://schemas.microsoft.com/office/powerpoint/2010/main" val="442745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Digitalisering is niet meer weg te denken uit deze maatschappij.  Op elk levensdomein vind je digitale tools. Denk maar aan de zorg, openbaar vervoer, bij je thuis of in de financiële sector. </a:t>
            </a:r>
          </a:p>
        </p:txBody>
      </p:sp>
      <p:sp>
        <p:nvSpPr>
          <p:cNvPr id="4" name="Tijdelijke aanduiding voor dianummer 3"/>
          <p:cNvSpPr>
            <a:spLocks noGrp="1"/>
          </p:cNvSpPr>
          <p:nvPr>
            <p:ph type="sldNum" sz="quarter" idx="5"/>
          </p:nvPr>
        </p:nvSpPr>
        <p:spPr/>
        <p:txBody>
          <a:bodyPr/>
          <a:lstStyle/>
          <a:p>
            <a:fld id="{190A165A-EB43-4D7A-BFA3-E238E0DBD752}" type="slidenum">
              <a:rPr lang="nl-BE" smtClean="0"/>
              <a:t>2</a:t>
            </a:fld>
            <a:endParaRPr lang="nl-BE"/>
          </a:p>
        </p:txBody>
      </p:sp>
    </p:spTree>
    <p:extLst>
      <p:ext uri="{BB962C8B-B14F-4D97-AF65-F5344CB8AC3E}">
        <p14:creationId xmlns:p14="http://schemas.microsoft.com/office/powerpoint/2010/main" val="770312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Natuurlijk als we willens spreken over digitalisering is het belangrijk om dit correct te definiëren. Voor sommige mensen is een digitaal persoon iemand die de grondbeginselen of basisvaardigheden onder de knie heeft. Iemand die weg is met de hardware &amp; software. Of iemand die al een beetje met de Smartphone kan werken. </a:t>
            </a:r>
          </a:p>
        </p:txBody>
      </p:sp>
      <p:sp>
        <p:nvSpPr>
          <p:cNvPr id="4" name="Tijdelijke aanduiding voor dianummer 3"/>
          <p:cNvSpPr>
            <a:spLocks noGrp="1"/>
          </p:cNvSpPr>
          <p:nvPr>
            <p:ph type="sldNum" sz="quarter" idx="5"/>
          </p:nvPr>
        </p:nvSpPr>
        <p:spPr/>
        <p:txBody>
          <a:bodyPr/>
          <a:lstStyle/>
          <a:p>
            <a:fld id="{190A165A-EB43-4D7A-BFA3-E238E0DBD752}" type="slidenum">
              <a:rPr lang="nl-BE" smtClean="0"/>
              <a:t>3</a:t>
            </a:fld>
            <a:endParaRPr lang="nl-BE"/>
          </a:p>
        </p:txBody>
      </p:sp>
    </p:spTree>
    <p:extLst>
      <p:ext uri="{BB962C8B-B14F-4D97-AF65-F5344CB8AC3E}">
        <p14:creationId xmlns:p14="http://schemas.microsoft.com/office/powerpoint/2010/main" val="144763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definitie die ik geef aan een digitaal persoon verschil </a:t>
            </a:r>
            <a:r>
              <a:rPr lang="nl-BE" dirty="0" err="1"/>
              <a:t>ietswat</a:t>
            </a:r>
            <a:r>
              <a:rPr lang="nl-BE" dirty="0"/>
              <a:t> anders… </a:t>
            </a:r>
          </a:p>
          <a:p>
            <a:endParaRPr lang="nl-BE" dirty="0"/>
          </a:p>
          <a:p>
            <a:r>
              <a:rPr lang="nl-BE" dirty="0"/>
              <a:t>Als we spreken over digitalisering is het belangrijk stil te staan bij wat je precies bedoelt … wat moet een digitaal persoon in deze samenleving allemaal kunnen? Wanneer noemen we iemand digitaal? Wat moeten ouderen allemaal kunnen van digitale vaardigheden? </a:t>
            </a:r>
          </a:p>
        </p:txBody>
      </p:sp>
      <p:sp>
        <p:nvSpPr>
          <p:cNvPr id="4" name="Tijdelijke aanduiding voor dianummer 3"/>
          <p:cNvSpPr>
            <a:spLocks noGrp="1"/>
          </p:cNvSpPr>
          <p:nvPr>
            <p:ph type="sldNum" sz="quarter" idx="5"/>
          </p:nvPr>
        </p:nvSpPr>
        <p:spPr/>
        <p:txBody>
          <a:bodyPr/>
          <a:lstStyle/>
          <a:p>
            <a:fld id="{190A165A-EB43-4D7A-BFA3-E238E0DBD752}" type="slidenum">
              <a:rPr lang="nl-BE" smtClean="0"/>
              <a:t>4</a:t>
            </a:fld>
            <a:endParaRPr lang="nl-BE"/>
          </a:p>
        </p:txBody>
      </p:sp>
    </p:spTree>
    <p:extLst>
      <p:ext uri="{BB962C8B-B14F-4D97-AF65-F5344CB8AC3E}">
        <p14:creationId xmlns:p14="http://schemas.microsoft.com/office/powerpoint/2010/main" val="3810997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Zoals je merkt bestaan er verschillende definities over digitalisering. Digitaal is een gelaagd concept. Als we kijken naar de digitale kloof kan je dit dan ook vanuit verschillende ooghoeken benaderen. We volgen hiervoor de Barometer digitale inclusie door de Koning Boudewijnstichting werd gepubliceerd. </a:t>
            </a:r>
          </a:p>
          <a:p>
            <a:endParaRPr lang="nl-BE" dirty="0"/>
          </a:p>
        </p:txBody>
      </p:sp>
      <p:sp>
        <p:nvSpPr>
          <p:cNvPr id="4" name="Tijdelijke aanduiding voor dianummer 3"/>
          <p:cNvSpPr>
            <a:spLocks noGrp="1"/>
          </p:cNvSpPr>
          <p:nvPr>
            <p:ph type="sldNum" sz="quarter" idx="5"/>
          </p:nvPr>
        </p:nvSpPr>
        <p:spPr/>
        <p:txBody>
          <a:bodyPr/>
          <a:lstStyle/>
          <a:p>
            <a:fld id="{190A165A-EB43-4D7A-BFA3-E238E0DBD752}" type="slidenum">
              <a:rPr lang="nl-BE" smtClean="0"/>
              <a:t>5</a:t>
            </a:fld>
            <a:endParaRPr lang="nl-BE"/>
          </a:p>
        </p:txBody>
      </p:sp>
    </p:spTree>
    <p:extLst>
      <p:ext uri="{BB962C8B-B14F-4D97-AF65-F5344CB8AC3E}">
        <p14:creationId xmlns:p14="http://schemas.microsoft.com/office/powerpoint/2010/main" val="2334287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32% van de bevolking heeft zwakke digitale vaardigheden en 8% geen internet =&gt; </a:t>
            </a:r>
          </a:p>
          <a:p>
            <a:r>
              <a:rPr lang="nl-BE" dirty="0"/>
              <a:t>40% kwetsbaar voor toenemende digitalisering</a:t>
            </a:r>
          </a:p>
          <a:p>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Het gemiddeld niveau van digitale vaardigheden daalt sterk met de leeftijd. Bij de Belgische populatie beschikt 38% van de Belgen over gevorderde digitale vaardigheden en 10% niet. Bij ouderen tussen 65 en 74 jarigen – heeft slechts 9% gevorderde digitale vaardigheden. 32% beschikt over zwakke digitale vaardigheden.  </a:t>
            </a:r>
          </a:p>
          <a:p>
            <a:endParaRPr lang="nl-BE" dirty="0"/>
          </a:p>
        </p:txBody>
      </p:sp>
      <p:sp>
        <p:nvSpPr>
          <p:cNvPr id="4" name="Tijdelijke aanduiding voor dianummer 3"/>
          <p:cNvSpPr>
            <a:spLocks noGrp="1"/>
          </p:cNvSpPr>
          <p:nvPr>
            <p:ph type="sldNum" sz="quarter" idx="5"/>
          </p:nvPr>
        </p:nvSpPr>
        <p:spPr/>
        <p:txBody>
          <a:bodyPr/>
          <a:lstStyle/>
          <a:p>
            <a:fld id="{190A165A-EB43-4D7A-BFA3-E238E0DBD752}" type="slidenum">
              <a:rPr lang="nl-BE" smtClean="0"/>
              <a:t>8</a:t>
            </a:fld>
            <a:endParaRPr lang="nl-BE"/>
          </a:p>
        </p:txBody>
      </p:sp>
    </p:spTree>
    <p:extLst>
      <p:ext uri="{BB962C8B-B14F-4D97-AF65-F5344CB8AC3E}">
        <p14:creationId xmlns:p14="http://schemas.microsoft.com/office/powerpoint/2010/main" val="4073004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Als we kijken over de jaren heen – en per leeftijdscategorie -&gt; hoe ouder hoe minder de digitale vaardigheden </a:t>
            </a:r>
          </a:p>
        </p:txBody>
      </p:sp>
      <p:sp>
        <p:nvSpPr>
          <p:cNvPr id="4" name="Tijdelijke aanduiding voor dianummer 3"/>
          <p:cNvSpPr>
            <a:spLocks noGrp="1"/>
          </p:cNvSpPr>
          <p:nvPr>
            <p:ph type="sldNum" sz="quarter" idx="5"/>
          </p:nvPr>
        </p:nvSpPr>
        <p:spPr/>
        <p:txBody>
          <a:bodyPr/>
          <a:lstStyle/>
          <a:p>
            <a:fld id="{190A165A-EB43-4D7A-BFA3-E238E0DBD752}" type="slidenum">
              <a:rPr lang="nl-BE" smtClean="0"/>
              <a:t>9</a:t>
            </a:fld>
            <a:endParaRPr lang="nl-BE"/>
          </a:p>
        </p:txBody>
      </p:sp>
    </p:spTree>
    <p:extLst>
      <p:ext uri="{BB962C8B-B14F-4D97-AF65-F5344CB8AC3E}">
        <p14:creationId xmlns:p14="http://schemas.microsoft.com/office/powerpoint/2010/main" val="2007767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Essentiële diensten zoals e-banking -&gt; online bankieren, online aankopen doen, online administratie -&gt; de communicatie met de overheid (denk maar aan belastingaangifte online indienen, pensioenfiche online raadplegen. En E-gezondheid -&gt; denk maar aan COZO raadplegen. </a:t>
            </a:r>
          </a:p>
        </p:txBody>
      </p:sp>
      <p:sp>
        <p:nvSpPr>
          <p:cNvPr id="4" name="Tijdelijke aanduiding voor dianummer 3"/>
          <p:cNvSpPr>
            <a:spLocks noGrp="1"/>
          </p:cNvSpPr>
          <p:nvPr>
            <p:ph type="sldNum" sz="quarter" idx="5"/>
          </p:nvPr>
        </p:nvSpPr>
        <p:spPr/>
        <p:txBody>
          <a:bodyPr/>
          <a:lstStyle/>
          <a:p>
            <a:fld id="{190A165A-EB43-4D7A-BFA3-E238E0DBD752}" type="slidenum">
              <a:rPr lang="nl-BE" smtClean="0"/>
              <a:t>10</a:t>
            </a:fld>
            <a:endParaRPr lang="nl-BE"/>
          </a:p>
        </p:txBody>
      </p:sp>
    </p:spTree>
    <p:extLst>
      <p:ext uri="{BB962C8B-B14F-4D97-AF65-F5344CB8AC3E}">
        <p14:creationId xmlns:p14="http://schemas.microsoft.com/office/powerpoint/2010/main" val="2467282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Steekproeftrekking -&gt; vaak digitale bevragingen over digitalisering -&gt; maar dat levert ook vertekent beeld op + -75 jarigen</a:t>
            </a:r>
          </a:p>
          <a:p>
            <a:r>
              <a:rPr lang="nl-BE" dirty="0"/>
              <a:t>Hoe definieer je concepten </a:t>
            </a:r>
          </a:p>
          <a:p>
            <a:pPr lvl="1"/>
            <a:r>
              <a:rPr lang="nl-BE" dirty="0"/>
              <a:t>Als zoon nu iets </a:t>
            </a:r>
            <a:r>
              <a:rPr lang="nl-BE" dirty="0" err="1"/>
              <a:t>iets</a:t>
            </a:r>
            <a:r>
              <a:rPr lang="nl-BE" dirty="0"/>
              <a:t> installeert op gsm -&gt; is persoon dan digitaal! </a:t>
            </a:r>
          </a:p>
          <a:p>
            <a:pPr marL="457200" lvl="1" indent="0">
              <a:buNone/>
            </a:pPr>
            <a:endParaRPr lang="nl-BE" dirty="0"/>
          </a:p>
          <a:p>
            <a:pPr marL="457200" lvl="1" indent="0">
              <a:buNone/>
            </a:pPr>
            <a:endParaRPr lang="nl-BE" dirty="0"/>
          </a:p>
          <a:p>
            <a:pPr marL="457200" lvl="1" indent="0">
              <a:buNone/>
            </a:pPr>
            <a:r>
              <a:rPr lang="nl-BE" dirty="0"/>
              <a:t>Vaak onderschatting van de problematiek! </a:t>
            </a:r>
          </a:p>
          <a:p>
            <a:endParaRPr lang="nl-BE" dirty="0"/>
          </a:p>
        </p:txBody>
      </p:sp>
      <p:sp>
        <p:nvSpPr>
          <p:cNvPr id="4" name="Tijdelijke aanduiding voor dianummer 3"/>
          <p:cNvSpPr>
            <a:spLocks noGrp="1"/>
          </p:cNvSpPr>
          <p:nvPr>
            <p:ph type="sldNum" sz="quarter" idx="5"/>
          </p:nvPr>
        </p:nvSpPr>
        <p:spPr/>
        <p:txBody>
          <a:bodyPr/>
          <a:lstStyle/>
          <a:p>
            <a:fld id="{190A165A-EB43-4D7A-BFA3-E238E0DBD752}" type="slidenum">
              <a:rPr lang="nl-BE" smtClean="0"/>
              <a:t>11</a:t>
            </a:fld>
            <a:endParaRPr lang="nl-BE"/>
          </a:p>
        </p:txBody>
      </p:sp>
    </p:spTree>
    <p:extLst>
      <p:ext uri="{BB962C8B-B14F-4D97-AF65-F5344CB8AC3E}">
        <p14:creationId xmlns:p14="http://schemas.microsoft.com/office/powerpoint/2010/main" val="844687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5D9A8-FA9D-4860-BEB7-BA84C8EE6FA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965E93EC-246C-4DA1-9C4A-1CA0935916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B9EBA8E8-37D8-47A7-B853-13F572296BB4}"/>
              </a:ext>
            </a:extLst>
          </p:cNvPr>
          <p:cNvSpPr>
            <a:spLocks noGrp="1"/>
          </p:cNvSpPr>
          <p:nvPr>
            <p:ph type="dt" sz="half" idx="10"/>
          </p:nvPr>
        </p:nvSpPr>
        <p:spPr/>
        <p:txBody>
          <a:bodyPr/>
          <a:lstStyle/>
          <a:p>
            <a:fld id="{A4F2066C-282E-4CB9-AE1F-B5859FA86CB4}" type="datetimeFigureOut">
              <a:rPr lang="nl-BE" smtClean="0"/>
              <a:t>28/04/2022</a:t>
            </a:fld>
            <a:endParaRPr lang="nl-BE"/>
          </a:p>
        </p:txBody>
      </p:sp>
      <p:sp>
        <p:nvSpPr>
          <p:cNvPr id="5" name="Tijdelijke aanduiding voor voettekst 4">
            <a:extLst>
              <a:ext uri="{FF2B5EF4-FFF2-40B4-BE49-F238E27FC236}">
                <a16:creationId xmlns:a16="http://schemas.microsoft.com/office/drawing/2014/main" id="{FD054736-C14B-413C-8321-50D30CBA167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93BD4CA-9E37-497A-9EBE-C1F349838C85}"/>
              </a:ext>
            </a:extLst>
          </p:cNvPr>
          <p:cNvSpPr>
            <a:spLocks noGrp="1"/>
          </p:cNvSpPr>
          <p:nvPr>
            <p:ph type="sldNum" sz="quarter" idx="12"/>
          </p:nvPr>
        </p:nvSpPr>
        <p:spPr/>
        <p:txBody>
          <a:bodyPr/>
          <a:lstStyle/>
          <a:p>
            <a:fld id="{531A8521-0C31-48B2-A388-52D5C6FD47BD}" type="slidenum">
              <a:rPr lang="nl-BE" smtClean="0"/>
              <a:t>‹nr.›</a:t>
            </a:fld>
            <a:endParaRPr lang="nl-BE"/>
          </a:p>
        </p:txBody>
      </p:sp>
    </p:spTree>
    <p:extLst>
      <p:ext uri="{BB962C8B-B14F-4D97-AF65-F5344CB8AC3E}">
        <p14:creationId xmlns:p14="http://schemas.microsoft.com/office/powerpoint/2010/main" val="3664349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B98F83-026C-471E-BC3B-99C852019347}"/>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EBF14BB4-1FC6-4751-9256-20F490C2E74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F10787EF-EB05-40B7-8125-303A982C0EB6}"/>
              </a:ext>
            </a:extLst>
          </p:cNvPr>
          <p:cNvSpPr>
            <a:spLocks noGrp="1"/>
          </p:cNvSpPr>
          <p:nvPr>
            <p:ph type="dt" sz="half" idx="10"/>
          </p:nvPr>
        </p:nvSpPr>
        <p:spPr/>
        <p:txBody>
          <a:bodyPr/>
          <a:lstStyle/>
          <a:p>
            <a:fld id="{A4F2066C-282E-4CB9-AE1F-B5859FA86CB4}" type="datetimeFigureOut">
              <a:rPr lang="nl-BE" smtClean="0"/>
              <a:t>28/04/2022</a:t>
            </a:fld>
            <a:endParaRPr lang="nl-BE"/>
          </a:p>
        </p:txBody>
      </p:sp>
      <p:sp>
        <p:nvSpPr>
          <p:cNvPr id="5" name="Tijdelijke aanduiding voor voettekst 4">
            <a:extLst>
              <a:ext uri="{FF2B5EF4-FFF2-40B4-BE49-F238E27FC236}">
                <a16:creationId xmlns:a16="http://schemas.microsoft.com/office/drawing/2014/main" id="{490BF4A1-4B91-4ED4-80C2-2370E77B335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5D297C46-45E6-4AC2-97CB-F46F69F05E7C}"/>
              </a:ext>
            </a:extLst>
          </p:cNvPr>
          <p:cNvSpPr>
            <a:spLocks noGrp="1"/>
          </p:cNvSpPr>
          <p:nvPr>
            <p:ph type="sldNum" sz="quarter" idx="12"/>
          </p:nvPr>
        </p:nvSpPr>
        <p:spPr/>
        <p:txBody>
          <a:bodyPr/>
          <a:lstStyle/>
          <a:p>
            <a:fld id="{531A8521-0C31-48B2-A388-52D5C6FD47BD}" type="slidenum">
              <a:rPr lang="nl-BE" smtClean="0"/>
              <a:t>‹nr.›</a:t>
            </a:fld>
            <a:endParaRPr lang="nl-BE"/>
          </a:p>
        </p:txBody>
      </p:sp>
    </p:spTree>
    <p:extLst>
      <p:ext uri="{BB962C8B-B14F-4D97-AF65-F5344CB8AC3E}">
        <p14:creationId xmlns:p14="http://schemas.microsoft.com/office/powerpoint/2010/main" val="3612470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5AA82C6-5A92-4543-B800-8ACB9F54D293}"/>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7907D9BB-5B9D-48FA-BEFB-D39BD888862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ECBF1A5E-BBD5-44AC-B325-59383CCBBE6F}"/>
              </a:ext>
            </a:extLst>
          </p:cNvPr>
          <p:cNvSpPr>
            <a:spLocks noGrp="1"/>
          </p:cNvSpPr>
          <p:nvPr>
            <p:ph type="dt" sz="half" idx="10"/>
          </p:nvPr>
        </p:nvSpPr>
        <p:spPr/>
        <p:txBody>
          <a:bodyPr/>
          <a:lstStyle/>
          <a:p>
            <a:fld id="{A4F2066C-282E-4CB9-AE1F-B5859FA86CB4}" type="datetimeFigureOut">
              <a:rPr lang="nl-BE" smtClean="0"/>
              <a:t>28/04/2022</a:t>
            </a:fld>
            <a:endParaRPr lang="nl-BE"/>
          </a:p>
        </p:txBody>
      </p:sp>
      <p:sp>
        <p:nvSpPr>
          <p:cNvPr id="5" name="Tijdelijke aanduiding voor voettekst 4">
            <a:extLst>
              <a:ext uri="{FF2B5EF4-FFF2-40B4-BE49-F238E27FC236}">
                <a16:creationId xmlns:a16="http://schemas.microsoft.com/office/drawing/2014/main" id="{F6907873-00E6-4795-863E-67331E78BE83}"/>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CC7FDCAF-52F4-422E-A3CE-5B56ED2F9EDB}"/>
              </a:ext>
            </a:extLst>
          </p:cNvPr>
          <p:cNvSpPr>
            <a:spLocks noGrp="1"/>
          </p:cNvSpPr>
          <p:nvPr>
            <p:ph type="sldNum" sz="quarter" idx="12"/>
          </p:nvPr>
        </p:nvSpPr>
        <p:spPr/>
        <p:txBody>
          <a:bodyPr/>
          <a:lstStyle/>
          <a:p>
            <a:fld id="{531A8521-0C31-48B2-A388-52D5C6FD47BD}" type="slidenum">
              <a:rPr lang="nl-BE" smtClean="0"/>
              <a:t>‹nr.›</a:t>
            </a:fld>
            <a:endParaRPr lang="nl-BE"/>
          </a:p>
        </p:txBody>
      </p:sp>
    </p:spTree>
    <p:extLst>
      <p:ext uri="{BB962C8B-B14F-4D97-AF65-F5344CB8AC3E}">
        <p14:creationId xmlns:p14="http://schemas.microsoft.com/office/powerpoint/2010/main" val="3880784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71A964-EAB0-4A1F-A7F1-1E09DBE2E12E}"/>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79AA96D0-7AB6-4A84-8ECD-15E7866550E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02916ADA-BEF7-48B8-B8AD-95A9A74E228D}"/>
              </a:ext>
            </a:extLst>
          </p:cNvPr>
          <p:cNvSpPr>
            <a:spLocks noGrp="1"/>
          </p:cNvSpPr>
          <p:nvPr>
            <p:ph type="dt" sz="half" idx="10"/>
          </p:nvPr>
        </p:nvSpPr>
        <p:spPr/>
        <p:txBody>
          <a:bodyPr/>
          <a:lstStyle/>
          <a:p>
            <a:fld id="{A4F2066C-282E-4CB9-AE1F-B5859FA86CB4}" type="datetimeFigureOut">
              <a:rPr lang="nl-BE" smtClean="0"/>
              <a:t>28/04/2022</a:t>
            </a:fld>
            <a:endParaRPr lang="nl-BE"/>
          </a:p>
        </p:txBody>
      </p:sp>
      <p:sp>
        <p:nvSpPr>
          <p:cNvPr id="5" name="Tijdelijke aanduiding voor voettekst 4">
            <a:extLst>
              <a:ext uri="{FF2B5EF4-FFF2-40B4-BE49-F238E27FC236}">
                <a16:creationId xmlns:a16="http://schemas.microsoft.com/office/drawing/2014/main" id="{79ED0B03-B470-479D-916D-8AEEB36D80D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50593FA7-F3C4-43E9-BB67-DE4132FD8A2E}"/>
              </a:ext>
            </a:extLst>
          </p:cNvPr>
          <p:cNvSpPr>
            <a:spLocks noGrp="1"/>
          </p:cNvSpPr>
          <p:nvPr>
            <p:ph type="sldNum" sz="quarter" idx="12"/>
          </p:nvPr>
        </p:nvSpPr>
        <p:spPr/>
        <p:txBody>
          <a:bodyPr/>
          <a:lstStyle/>
          <a:p>
            <a:fld id="{531A8521-0C31-48B2-A388-52D5C6FD47BD}" type="slidenum">
              <a:rPr lang="nl-BE" smtClean="0"/>
              <a:t>‹nr.›</a:t>
            </a:fld>
            <a:endParaRPr lang="nl-BE"/>
          </a:p>
        </p:txBody>
      </p:sp>
    </p:spTree>
    <p:extLst>
      <p:ext uri="{BB962C8B-B14F-4D97-AF65-F5344CB8AC3E}">
        <p14:creationId xmlns:p14="http://schemas.microsoft.com/office/powerpoint/2010/main" val="3360310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A3B652-43D0-4171-8B14-9D1F03557D5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42E75F9F-8988-4FB9-98D7-6B57F320F7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2A84EAE-EEAD-4665-BDA2-7C1A41057491}"/>
              </a:ext>
            </a:extLst>
          </p:cNvPr>
          <p:cNvSpPr>
            <a:spLocks noGrp="1"/>
          </p:cNvSpPr>
          <p:nvPr>
            <p:ph type="dt" sz="half" idx="10"/>
          </p:nvPr>
        </p:nvSpPr>
        <p:spPr/>
        <p:txBody>
          <a:bodyPr/>
          <a:lstStyle/>
          <a:p>
            <a:fld id="{A4F2066C-282E-4CB9-AE1F-B5859FA86CB4}" type="datetimeFigureOut">
              <a:rPr lang="nl-BE" smtClean="0"/>
              <a:t>28/04/2022</a:t>
            </a:fld>
            <a:endParaRPr lang="nl-BE"/>
          </a:p>
        </p:txBody>
      </p:sp>
      <p:sp>
        <p:nvSpPr>
          <p:cNvPr id="5" name="Tijdelijke aanduiding voor voettekst 4">
            <a:extLst>
              <a:ext uri="{FF2B5EF4-FFF2-40B4-BE49-F238E27FC236}">
                <a16:creationId xmlns:a16="http://schemas.microsoft.com/office/drawing/2014/main" id="{8736E439-F804-4EAA-936E-48B9BF431739}"/>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1EA8363-DCF9-4339-9655-7A890F2E50F1}"/>
              </a:ext>
            </a:extLst>
          </p:cNvPr>
          <p:cNvSpPr>
            <a:spLocks noGrp="1"/>
          </p:cNvSpPr>
          <p:nvPr>
            <p:ph type="sldNum" sz="quarter" idx="12"/>
          </p:nvPr>
        </p:nvSpPr>
        <p:spPr/>
        <p:txBody>
          <a:bodyPr/>
          <a:lstStyle/>
          <a:p>
            <a:fld id="{531A8521-0C31-48B2-A388-52D5C6FD47BD}" type="slidenum">
              <a:rPr lang="nl-BE" smtClean="0"/>
              <a:t>‹nr.›</a:t>
            </a:fld>
            <a:endParaRPr lang="nl-BE"/>
          </a:p>
        </p:txBody>
      </p:sp>
    </p:spTree>
    <p:extLst>
      <p:ext uri="{BB962C8B-B14F-4D97-AF65-F5344CB8AC3E}">
        <p14:creationId xmlns:p14="http://schemas.microsoft.com/office/powerpoint/2010/main" val="3430744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9C420-4C76-42AC-ACFD-9AF799EFC23E}"/>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E7489243-0385-4B1D-AE82-2FF7FD9249E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3725FC6C-324E-4653-AF96-F5AC9B4FA7D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3EB7727F-D866-4E1F-9B29-B23527D612D9}"/>
              </a:ext>
            </a:extLst>
          </p:cNvPr>
          <p:cNvSpPr>
            <a:spLocks noGrp="1"/>
          </p:cNvSpPr>
          <p:nvPr>
            <p:ph type="dt" sz="half" idx="10"/>
          </p:nvPr>
        </p:nvSpPr>
        <p:spPr/>
        <p:txBody>
          <a:bodyPr/>
          <a:lstStyle/>
          <a:p>
            <a:fld id="{A4F2066C-282E-4CB9-AE1F-B5859FA86CB4}" type="datetimeFigureOut">
              <a:rPr lang="nl-BE" smtClean="0"/>
              <a:t>28/04/2022</a:t>
            </a:fld>
            <a:endParaRPr lang="nl-BE"/>
          </a:p>
        </p:txBody>
      </p:sp>
      <p:sp>
        <p:nvSpPr>
          <p:cNvPr id="6" name="Tijdelijke aanduiding voor voettekst 5">
            <a:extLst>
              <a:ext uri="{FF2B5EF4-FFF2-40B4-BE49-F238E27FC236}">
                <a16:creationId xmlns:a16="http://schemas.microsoft.com/office/drawing/2014/main" id="{5C544AD7-8885-4B46-B33B-CA8763972BF0}"/>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E4814DF2-C0B2-4F48-AC5E-C845ECBB114F}"/>
              </a:ext>
            </a:extLst>
          </p:cNvPr>
          <p:cNvSpPr>
            <a:spLocks noGrp="1"/>
          </p:cNvSpPr>
          <p:nvPr>
            <p:ph type="sldNum" sz="quarter" idx="12"/>
          </p:nvPr>
        </p:nvSpPr>
        <p:spPr/>
        <p:txBody>
          <a:bodyPr/>
          <a:lstStyle/>
          <a:p>
            <a:fld id="{531A8521-0C31-48B2-A388-52D5C6FD47BD}" type="slidenum">
              <a:rPr lang="nl-BE" smtClean="0"/>
              <a:t>‹nr.›</a:t>
            </a:fld>
            <a:endParaRPr lang="nl-BE"/>
          </a:p>
        </p:txBody>
      </p:sp>
    </p:spTree>
    <p:extLst>
      <p:ext uri="{BB962C8B-B14F-4D97-AF65-F5344CB8AC3E}">
        <p14:creationId xmlns:p14="http://schemas.microsoft.com/office/powerpoint/2010/main" val="1725369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2BD5FF-A25A-4C34-874C-7DC282EE08D0}"/>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2FC6FC3B-A537-4363-9AFD-DD4BFB0412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04078B7-B2F3-4F23-8FCE-6420F7DD74B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B9D246D7-825B-4F67-9EF1-505F09A978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5314797-189A-4867-A4D9-C548A9A7F2B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DD0061B3-561C-477E-A032-1B98A259D4B4}"/>
              </a:ext>
            </a:extLst>
          </p:cNvPr>
          <p:cNvSpPr>
            <a:spLocks noGrp="1"/>
          </p:cNvSpPr>
          <p:nvPr>
            <p:ph type="dt" sz="half" idx="10"/>
          </p:nvPr>
        </p:nvSpPr>
        <p:spPr/>
        <p:txBody>
          <a:bodyPr/>
          <a:lstStyle/>
          <a:p>
            <a:fld id="{A4F2066C-282E-4CB9-AE1F-B5859FA86CB4}" type="datetimeFigureOut">
              <a:rPr lang="nl-BE" smtClean="0"/>
              <a:t>28/04/2022</a:t>
            </a:fld>
            <a:endParaRPr lang="nl-BE"/>
          </a:p>
        </p:txBody>
      </p:sp>
      <p:sp>
        <p:nvSpPr>
          <p:cNvPr id="8" name="Tijdelijke aanduiding voor voettekst 7">
            <a:extLst>
              <a:ext uri="{FF2B5EF4-FFF2-40B4-BE49-F238E27FC236}">
                <a16:creationId xmlns:a16="http://schemas.microsoft.com/office/drawing/2014/main" id="{E8CF2858-9E0A-4B59-9EE2-D89238D597D3}"/>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3FD5F8F8-3A05-4932-A649-993625C03522}"/>
              </a:ext>
            </a:extLst>
          </p:cNvPr>
          <p:cNvSpPr>
            <a:spLocks noGrp="1"/>
          </p:cNvSpPr>
          <p:nvPr>
            <p:ph type="sldNum" sz="quarter" idx="12"/>
          </p:nvPr>
        </p:nvSpPr>
        <p:spPr/>
        <p:txBody>
          <a:bodyPr/>
          <a:lstStyle/>
          <a:p>
            <a:fld id="{531A8521-0C31-48B2-A388-52D5C6FD47BD}" type="slidenum">
              <a:rPr lang="nl-BE" smtClean="0"/>
              <a:t>‹nr.›</a:t>
            </a:fld>
            <a:endParaRPr lang="nl-BE"/>
          </a:p>
        </p:txBody>
      </p:sp>
    </p:spTree>
    <p:extLst>
      <p:ext uri="{BB962C8B-B14F-4D97-AF65-F5344CB8AC3E}">
        <p14:creationId xmlns:p14="http://schemas.microsoft.com/office/powerpoint/2010/main" val="2435967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90A64D-518C-49D2-82B1-2C056FD76CBF}"/>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7B9A3A30-DD42-4EB0-AD5C-A94478793965}"/>
              </a:ext>
            </a:extLst>
          </p:cNvPr>
          <p:cNvSpPr>
            <a:spLocks noGrp="1"/>
          </p:cNvSpPr>
          <p:nvPr>
            <p:ph type="dt" sz="half" idx="10"/>
          </p:nvPr>
        </p:nvSpPr>
        <p:spPr/>
        <p:txBody>
          <a:bodyPr/>
          <a:lstStyle/>
          <a:p>
            <a:fld id="{A4F2066C-282E-4CB9-AE1F-B5859FA86CB4}" type="datetimeFigureOut">
              <a:rPr lang="nl-BE" smtClean="0"/>
              <a:t>28/04/2022</a:t>
            </a:fld>
            <a:endParaRPr lang="nl-BE"/>
          </a:p>
        </p:txBody>
      </p:sp>
      <p:sp>
        <p:nvSpPr>
          <p:cNvPr id="4" name="Tijdelijke aanduiding voor voettekst 3">
            <a:extLst>
              <a:ext uri="{FF2B5EF4-FFF2-40B4-BE49-F238E27FC236}">
                <a16:creationId xmlns:a16="http://schemas.microsoft.com/office/drawing/2014/main" id="{727BBD3B-C4DA-4C29-A925-FC68168B5F94}"/>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04E1648E-C269-4E78-A7ED-C76030A8FE41}"/>
              </a:ext>
            </a:extLst>
          </p:cNvPr>
          <p:cNvSpPr>
            <a:spLocks noGrp="1"/>
          </p:cNvSpPr>
          <p:nvPr>
            <p:ph type="sldNum" sz="quarter" idx="12"/>
          </p:nvPr>
        </p:nvSpPr>
        <p:spPr/>
        <p:txBody>
          <a:bodyPr/>
          <a:lstStyle/>
          <a:p>
            <a:fld id="{531A8521-0C31-48B2-A388-52D5C6FD47BD}" type="slidenum">
              <a:rPr lang="nl-BE" smtClean="0"/>
              <a:t>‹nr.›</a:t>
            </a:fld>
            <a:endParaRPr lang="nl-BE"/>
          </a:p>
        </p:txBody>
      </p:sp>
    </p:spTree>
    <p:extLst>
      <p:ext uri="{BB962C8B-B14F-4D97-AF65-F5344CB8AC3E}">
        <p14:creationId xmlns:p14="http://schemas.microsoft.com/office/powerpoint/2010/main" val="3328164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F8A8E2D-D143-467D-B65C-C28809E7B867}"/>
              </a:ext>
            </a:extLst>
          </p:cNvPr>
          <p:cNvSpPr>
            <a:spLocks noGrp="1"/>
          </p:cNvSpPr>
          <p:nvPr>
            <p:ph type="dt" sz="half" idx="10"/>
          </p:nvPr>
        </p:nvSpPr>
        <p:spPr/>
        <p:txBody>
          <a:bodyPr/>
          <a:lstStyle/>
          <a:p>
            <a:fld id="{A4F2066C-282E-4CB9-AE1F-B5859FA86CB4}" type="datetimeFigureOut">
              <a:rPr lang="nl-BE" smtClean="0"/>
              <a:t>28/04/2022</a:t>
            </a:fld>
            <a:endParaRPr lang="nl-BE"/>
          </a:p>
        </p:txBody>
      </p:sp>
      <p:sp>
        <p:nvSpPr>
          <p:cNvPr id="3" name="Tijdelijke aanduiding voor voettekst 2">
            <a:extLst>
              <a:ext uri="{FF2B5EF4-FFF2-40B4-BE49-F238E27FC236}">
                <a16:creationId xmlns:a16="http://schemas.microsoft.com/office/drawing/2014/main" id="{119880F8-B272-44FA-A54B-21D464AFF5E3}"/>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3A880C0C-A51E-44C7-95D7-981AB4E51D43}"/>
              </a:ext>
            </a:extLst>
          </p:cNvPr>
          <p:cNvSpPr>
            <a:spLocks noGrp="1"/>
          </p:cNvSpPr>
          <p:nvPr>
            <p:ph type="sldNum" sz="quarter" idx="12"/>
          </p:nvPr>
        </p:nvSpPr>
        <p:spPr/>
        <p:txBody>
          <a:bodyPr/>
          <a:lstStyle/>
          <a:p>
            <a:fld id="{531A8521-0C31-48B2-A388-52D5C6FD47BD}" type="slidenum">
              <a:rPr lang="nl-BE" smtClean="0"/>
              <a:t>‹nr.›</a:t>
            </a:fld>
            <a:endParaRPr lang="nl-BE"/>
          </a:p>
        </p:txBody>
      </p:sp>
    </p:spTree>
    <p:extLst>
      <p:ext uri="{BB962C8B-B14F-4D97-AF65-F5344CB8AC3E}">
        <p14:creationId xmlns:p14="http://schemas.microsoft.com/office/powerpoint/2010/main" val="206044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83CA1F-BC13-4FFF-A3D8-C149E4CB168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0FDB02BD-6AB6-4AEA-B077-58551EF57C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7A8F3383-DECC-4FDC-8705-5D914B3812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5B6A886-9F65-4DF5-9765-04F13ED51967}"/>
              </a:ext>
            </a:extLst>
          </p:cNvPr>
          <p:cNvSpPr>
            <a:spLocks noGrp="1"/>
          </p:cNvSpPr>
          <p:nvPr>
            <p:ph type="dt" sz="half" idx="10"/>
          </p:nvPr>
        </p:nvSpPr>
        <p:spPr/>
        <p:txBody>
          <a:bodyPr/>
          <a:lstStyle/>
          <a:p>
            <a:fld id="{A4F2066C-282E-4CB9-AE1F-B5859FA86CB4}" type="datetimeFigureOut">
              <a:rPr lang="nl-BE" smtClean="0"/>
              <a:t>28/04/2022</a:t>
            </a:fld>
            <a:endParaRPr lang="nl-BE"/>
          </a:p>
        </p:txBody>
      </p:sp>
      <p:sp>
        <p:nvSpPr>
          <p:cNvPr id="6" name="Tijdelijke aanduiding voor voettekst 5">
            <a:extLst>
              <a:ext uri="{FF2B5EF4-FFF2-40B4-BE49-F238E27FC236}">
                <a16:creationId xmlns:a16="http://schemas.microsoft.com/office/drawing/2014/main" id="{9B4D91E9-443F-46BD-A8D7-B5D72C6481A4}"/>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5BC77FC4-5CD5-478F-8833-4F3282446BA1}"/>
              </a:ext>
            </a:extLst>
          </p:cNvPr>
          <p:cNvSpPr>
            <a:spLocks noGrp="1"/>
          </p:cNvSpPr>
          <p:nvPr>
            <p:ph type="sldNum" sz="quarter" idx="12"/>
          </p:nvPr>
        </p:nvSpPr>
        <p:spPr/>
        <p:txBody>
          <a:bodyPr/>
          <a:lstStyle/>
          <a:p>
            <a:fld id="{531A8521-0C31-48B2-A388-52D5C6FD47BD}" type="slidenum">
              <a:rPr lang="nl-BE" smtClean="0"/>
              <a:t>‹nr.›</a:t>
            </a:fld>
            <a:endParaRPr lang="nl-BE"/>
          </a:p>
        </p:txBody>
      </p:sp>
    </p:spTree>
    <p:extLst>
      <p:ext uri="{BB962C8B-B14F-4D97-AF65-F5344CB8AC3E}">
        <p14:creationId xmlns:p14="http://schemas.microsoft.com/office/powerpoint/2010/main" val="20059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B5FB7F-4EF9-494F-B4BC-4CE4BF6B833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11E7DE0F-22D8-4500-9F20-5580D0975C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EE52AFFE-49FD-4320-AAE1-80F90719A2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AB1B19B-EFFE-4465-AD42-CA4E19F52D17}"/>
              </a:ext>
            </a:extLst>
          </p:cNvPr>
          <p:cNvSpPr>
            <a:spLocks noGrp="1"/>
          </p:cNvSpPr>
          <p:nvPr>
            <p:ph type="dt" sz="half" idx="10"/>
          </p:nvPr>
        </p:nvSpPr>
        <p:spPr/>
        <p:txBody>
          <a:bodyPr/>
          <a:lstStyle/>
          <a:p>
            <a:fld id="{A4F2066C-282E-4CB9-AE1F-B5859FA86CB4}" type="datetimeFigureOut">
              <a:rPr lang="nl-BE" smtClean="0"/>
              <a:t>28/04/2022</a:t>
            </a:fld>
            <a:endParaRPr lang="nl-BE"/>
          </a:p>
        </p:txBody>
      </p:sp>
      <p:sp>
        <p:nvSpPr>
          <p:cNvPr id="6" name="Tijdelijke aanduiding voor voettekst 5">
            <a:extLst>
              <a:ext uri="{FF2B5EF4-FFF2-40B4-BE49-F238E27FC236}">
                <a16:creationId xmlns:a16="http://schemas.microsoft.com/office/drawing/2014/main" id="{92CC7C9D-4724-4430-BAFF-FA09A84470E9}"/>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68EBF49C-B017-4CD3-B473-F59A004E3F44}"/>
              </a:ext>
            </a:extLst>
          </p:cNvPr>
          <p:cNvSpPr>
            <a:spLocks noGrp="1"/>
          </p:cNvSpPr>
          <p:nvPr>
            <p:ph type="sldNum" sz="quarter" idx="12"/>
          </p:nvPr>
        </p:nvSpPr>
        <p:spPr/>
        <p:txBody>
          <a:bodyPr/>
          <a:lstStyle/>
          <a:p>
            <a:fld id="{531A8521-0C31-48B2-A388-52D5C6FD47BD}" type="slidenum">
              <a:rPr lang="nl-BE" smtClean="0"/>
              <a:t>‹nr.›</a:t>
            </a:fld>
            <a:endParaRPr lang="nl-BE"/>
          </a:p>
        </p:txBody>
      </p:sp>
    </p:spTree>
    <p:extLst>
      <p:ext uri="{BB962C8B-B14F-4D97-AF65-F5344CB8AC3E}">
        <p14:creationId xmlns:p14="http://schemas.microsoft.com/office/powerpoint/2010/main" val="4089805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9BF730F-612F-44DE-9F36-CA88C63D8F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B43D46B7-5EAD-4DD9-BE4C-1C0013B658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84CAB0B-11A9-4654-8141-770F0573E6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2066C-282E-4CB9-AE1F-B5859FA86CB4}" type="datetimeFigureOut">
              <a:rPr lang="nl-BE" smtClean="0"/>
              <a:t>28/04/2022</a:t>
            </a:fld>
            <a:endParaRPr lang="nl-BE"/>
          </a:p>
        </p:txBody>
      </p:sp>
      <p:sp>
        <p:nvSpPr>
          <p:cNvPr id="5" name="Tijdelijke aanduiding voor voettekst 4">
            <a:extLst>
              <a:ext uri="{FF2B5EF4-FFF2-40B4-BE49-F238E27FC236}">
                <a16:creationId xmlns:a16="http://schemas.microsoft.com/office/drawing/2014/main" id="{16FB0F43-52F4-488D-955D-18CA7FBEDB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FEE9F123-748F-44DF-8060-9635C068CD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A8521-0C31-48B2-A388-52D5C6FD47BD}" type="slidenum">
              <a:rPr lang="nl-BE" smtClean="0"/>
              <a:t>‹nr.›</a:t>
            </a:fld>
            <a:endParaRPr lang="nl-BE"/>
          </a:p>
        </p:txBody>
      </p:sp>
    </p:spTree>
    <p:extLst>
      <p:ext uri="{BB962C8B-B14F-4D97-AF65-F5344CB8AC3E}">
        <p14:creationId xmlns:p14="http://schemas.microsoft.com/office/powerpoint/2010/main" val="3610054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652BBF-2229-49C1-A992-09847C9C591C}"/>
              </a:ext>
            </a:extLst>
          </p:cNvPr>
          <p:cNvSpPr>
            <a:spLocks noGrp="1"/>
          </p:cNvSpPr>
          <p:nvPr>
            <p:ph type="ctrTitle"/>
          </p:nvPr>
        </p:nvSpPr>
        <p:spPr/>
        <p:txBody>
          <a:bodyPr/>
          <a:lstStyle/>
          <a:p>
            <a:endParaRPr lang="nl-BE"/>
          </a:p>
        </p:txBody>
      </p:sp>
      <p:sp>
        <p:nvSpPr>
          <p:cNvPr id="3" name="Ondertitel 2">
            <a:extLst>
              <a:ext uri="{FF2B5EF4-FFF2-40B4-BE49-F238E27FC236}">
                <a16:creationId xmlns:a16="http://schemas.microsoft.com/office/drawing/2014/main" id="{D9C00817-8D30-42CB-920C-6D3E8EB9D4BE}"/>
              </a:ext>
            </a:extLst>
          </p:cNvPr>
          <p:cNvSpPr>
            <a:spLocks noGrp="1"/>
          </p:cNvSpPr>
          <p:nvPr>
            <p:ph type="subTitle" idx="1"/>
          </p:nvPr>
        </p:nvSpPr>
        <p:spPr/>
        <p:txBody>
          <a:bodyPr/>
          <a:lstStyle/>
          <a:p>
            <a:endParaRPr lang="nl-BE"/>
          </a:p>
        </p:txBody>
      </p:sp>
      <p:pic>
        <p:nvPicPr>
          <p:cNvPr id="5" name="Afbeelding 4">
            <a:extLst>
              <a:ext uri="{FF2B5EF4-FFF2-40B4-BE49-F238E27FC236}">
                <a16:creationId xmlns:a16="http://schemas.microsoft.com/office/drawing/2014/main" id="{0E304FE8-B067-4D2C-94DD-B6849665ED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03147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Tijdelijke aanduiding voor inhoud 4">
            <a:extLst>
              <a:ext uri="{FF2B5EF4-FFF2-40B4-BE49-F238E27FC236}">
                <a16:creationId xmlns:a16="http://schemas.microsoft.com/office/drawing/2014/main" id="{CB0AE76B-F549-4246-9CEC-A0D62F9FE15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2789042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a:extLst>
              <a:ext uri="{FF2B5EF4-FFF2-40B4-BE49-F238E27FC236}">
                <a16:creationId xmlns:a16="http://schemas.microsoft.com/office/drawing/2014/main" id="{212D5A25-2615-46C7-8FF8-83B44863B4B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125525" y="0"/>
            <a:ext cx="12191980" cy="6857990"/>
          </a:xfrm>
          <a:prstGeom prst="rect">
            <a:avLst/>
          </a:prstGeom>
        </p:spPr>
      </p:pic>
    </p:spTree>
    <p:extLst>
      <p:ext uri="{BB962C8B-B14F-4D97-AF65-F5344CB8AC3E}">
        <p14:creationId xmlns:p14="http://schemas.microsoft.com/office/powerpoint/2010/main" val="1576024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7E4543B1-CF69-41BC-B174-4C0ABF0566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2214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13" name="Afbeelding 12" descr="Afbeelding met tekst&#10;&#10;Automatisch gegenereerde beschrijving">
            <a:extLst>
              <a:ext uri="{FF2B5EF4-FFF2-40B4-BE49-F238E27FC236}">
                <a16:creationId xmlns:a16="http://schemas.microsoft.com/office/drawing/2014/main" id="{487A9F4D-F798-4322-9165-D6CDF98EB9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0112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Tijdelijke aanduiding voor inhoud 4" descr="Afbeelding met tekst&#10;&#10;Automatisch gegenereerde beschrijving">
            <a:extLst>
              <a:ext uri="{FF2B5EF4-FFF2-40B4-BE49-F238E27FC236}">
                <a16:creationId xmlns:a16="http://schemas.microsoft.com/office/drawing/2014/main" id="{354BF1BF-DA59-4781-94A6-91604036804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1589811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Afbeelding 6" descr="Afbeelding met tafel&#10;&#10;Automatisch gegenereerde beschrijving">
            <a:extLst>
              <a:ext uri="{FF2B5EF4-FFF2-40B4-BE49-F238E27FC236}">
                <a16:creationId xmlns:a16="http://schemas.microsoft.com/office/drawing/2014/main" id="{65AF1846-D099-4E19-BC29-B7343E9A72FD}"/>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0" y="0"/>
            <a:ext cx="12192000" cy="6858000"/>
          </a:xfrm>
          <a:prstGeom prst="rect">
            <a:avLst/>
          </a:prstGeom>
        </p:spPr>
      </p:pic>
    </p:spTree>
    <p:extLst>
      <p:ext uri="{BB962C8B-B14F-4D97-AF65-F5344CB8AC3E}">
        <p14:creationId xmlns:p14="http://schemas.microsoft.com/office/powerpoint/2010/main" val="2533221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10;&#10;Automatisch gegenereerde beschrijving">
            <a:extLst>
              <a:ext uri="{FF2B5EF4-FFF2-40B4-BE49-F238E27FC236}">
                <a16:creationId xmlns:a16="http://schemas.microsoft.com/office/drawing/2014/main" id="{60ADE84B-BA65-415B-8602-1B288260B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00246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10;&#10;Automatisch gegenereerde beschrijving">
            <a:extLst>
              <a:ext uri="{FF2B5EF4-FFF2-40B4-BE49-F238E27FC236}">
                <a16:creationId xmlns:a16="http://schemas.microsoft.com/office/drawing/2014/main" id="{3792EC14-C963-4C2C-BCDA-A5DCFF7744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13659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61A7B77-5A64-43E8-82E6-AD1C2A542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54060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DEED4F-79C9-4275-BD50-2371257133F8}"/>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258A8F9B-3078-430B-A38F-92A5D7102057}"/>
              </a:ext>
            </a:extLst>
          </p:cNvPr>
          <p:cNvSpPr>
            <a:spLocks noGrp="1"/>
          </p:cNvSpPr>
          <p:nvPr>
            <p:ph idx="1"/>
          </p:nvPr>
        </p:nvSpPr>
        <p:spPr/>
        <p:txBody>
          <a:bodyPr/>
          <a:lstStyle/>
          <a:p>
            <a:r>
              <a:rPr lang="nl-BE" dirty="0"/>
              <a:t>Komt zeker niet enkel bij ouderen voor! </a:t>
            </a:r>
          </a:p>
        </p:txBody>
      </p:sp>
      <p:pic>
        <p:nvPicPr>
          <p:cNvPr id="5" name="Afbeelding 4">
            <a:extLst>
              <a:ext uri="{FF2B5EF4-FFF2-40B4-BE49-F238E27FC236}">
                <a16:creationId xmlns:a16="http://schemas.microsoft.com/office/drawing/2014/main" id="{038BC243-9C7E-41E3-9610-02E6C41CA1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92318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Tijdelijke aanduiding voor inhoud 4">
            <a:extLst>
              <a:ext uri="{FF2B5EF4-FFF2-40B4-BE49-F238E27FC236}">
                <a16:creationId xmlns:a16="http://schemas.microsoft.com/office/drawing/2014/main" id="{985639F3-A52F-439E-B81E-25E916FCF42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1518264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9" name="Afbeelding 8">
            <a:extLst>
              <a:ext uri="{FF2B5EF4-FFF2-40B4-BE49-F238E27FC236}">
                <a16:creationId xmlns:a16="http://schemas.microsoft.com/office/drawing/2014/main" id="{42D286BB-C443-4D7A-B48C-694022F977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27037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Tijdelijke aanduiding voor inhoud 4">
            <a:extLst>
              <a:ext uri="{FF2B5EF4-FFF2-40B4-BE49-F238E27FC236}">
                <a16:creationId xmlns:a16="http://schemas.microsoft.com/office/drawing/2014/main" id="{0DF4BD4B-D092-48DB-8E3C-1EDE934E53E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3855778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Tijdelijke aanduiding voor inhoud 4">
            <a:extLst>
              <a:ext uri="{FF2B5EF4-FFF2-40B4-BE49-F238E27FC236}">
                <a16:creationId xmlns:a16="http://schemas.microsoft.com/office/drawing/2014/main" id="{47B666A0-7F89-4BD3-B010-A2C83752701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2352343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Tijdelijke aanduiding voor inhoud 4" descr="Afbeelding met tekst&#10;&#10;Automatisch gegenereerde beschrijving">
            <a:extLst>
              <a:ext uri="{FF2B5EF4-FFF2-40B4-BE49-F238E27FC236}">
                <a16:creationId xmlns:a16="http://schemas.microsoft.com/office/drawing/2014/main" id="{D6385C76-9F33-455C-8534-53AB1AC2B6B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9"/>
          <a:stretch/>
        </p:blipFill>
        <p:spPr>
          <a:xfrm>
            <a:off x="-1504" y="1282"/>
            <a:ext cx="12191980" cy="6856718"/>
          </a:xfrm>
          <a:prstGeom prst="rect">
            <a:avLst/>
          </a:prstGeom>
        </p:spPr>
      </p:pic>
    </p:spTree>
    <p:extLst>
      <p:ext uri="{BB962C8B-B14F-4D97-AF65-F5344CB8AC3E}">
        <p14:creationId xmlns:p14="http://schemas.microsoft.com/office/powerpoint/2010/main" val="4034870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Tijdelijke aanduiding voor inhoud 4">
            <a:extLst>
              <a:ext uri="{FF2B5EF4-FFF2-40B4-BE49-F238E27FC236}">
                <a16:creationId xmlns:a16="http://schemas.microsoft.com/office/drawing/2014/main" id="{877F528B-3DF0-4B93-85E7-7938470E6DE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2092108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Tijdelijke aanduiding voor inhoud 4">
            <a:extLst>
              <a:ext uri="{FF2B5EF4-FFF2-40B4-BE49-F238E27FC236}">
                <a16:creationId xmlns:a16="http://schemas.microsoft.com/office/drawing/2014/main" id="{EAC1DC83-59D6-44A9-846D-40C610CCA13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1480695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Tijdelijke aanduiding voor inhoud 13">
            <a:extLst>
              <a:ext uri="{FF2B5EF4-FFF2-40B4-BE49-F238E27FC236}">
                <a16:creationId xmlns:a16="http://schemas.microsoft.com/office/drawing/2014/main" id="{1FCBC14C-CC5D-4102-ABDB-F5201ED8B4C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471833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descr="Afbeelding met tafel&#10;&#10;Automatisch gegenereerde beschrijving">
            <a:extLst>
              <a:ext uri="{FF2B5EF4-FFF2-40B4-BE49-F238E27FC236}">
                <a16:creationId xmlns:a16="http://schemas.microsoft.com/office/drawing/2014/main" id="{879D27B8-B1F1-46B4-8B01-08DAA79000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338034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869</TotalTime>
  <Words>391</Words>
  <Application>Microsoft Office PowerPoint</Application>
  <PresentationFormat>Breedbeeld</PresentationFormat>
  <Paragraphs>27</Paragraphs>
  <Slides>20</Slides>
  <Notes>8</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Schedin Delphine (166)</dc:creator>
  <cp:lastModifiedBy>Goudeseune Frans</cp:lastModifiedBy>
  <cp:revision>3</cp:revision>
  <dcterms:created xsi:type="dcterms:W3CDTF">2022-04-12T15:08:24Z</dcterms:created>
  <dcterms:modified xsi:type="dcterms:W3CDTF">2022-04-28T09:39:51Z</dcterms:modified>
</cp:coreProperties>
</file>