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5" r:id="rId5"/>
    <p:sldMasterId id="2147483670" r:id="rId6"/>
  </p:sldMasterIdLst>
  <p:sldIdLst>
    <p:sldId id="294" r:id="rId7"/>
    <p:sldId id="270" r:id="rId8"/>
    <p:sldId id="291" r:id="rId9"/>
    <p:sldId id="271" r:id="rId10"/>
    <p:sldId id="292" r:id="rId11"/>
    <p:sldId id="273" r:id="rId12"/>
    <p:sldId id="275" r:id="rId13"/>
    <p:sldId id="276" r:id="rId14"/>
    <p:sldId id="278" r:id="rId15"/>
    <p:sldId id="277" r:id="rId16"/>
    <p:sldId id="274" r:id="rId17"/>
    <p:sldId id="280" r:id="rId18"/>
    <p:sldId id="281" r:id="rId19"/>
    <p:sldId id="293" r:id="rId20"/>
    <p:sldId id="284" r:id="rId21"/>
    <p:sldId id="285" r:id="rId22"/>
    <p:sldId id="286" r:id="rId23"/>
    <p:sldId id="287" r:id="rId24"/>
    <p:sldId id="289" r:id="rId25"/>
    <p:sldId id="288" r:id="rId26"/>
    <p:sldId id="290" r:id="rId27"/>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0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24" d="100"/>
          <a:sy n="124" d="100"/>
        </p:scale>
        <p:origin x="101" y="27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728000" y="2016000"/>
            <a:ext cx="9888000" cy="2088000"/>
          </a:xfrm>
        </p:spPr>
        <p:txBody>
          <a:bodyPr anchor="b" anchorCtr="0">
            <a:noAutofit/>
          </a:bodyPr>
          <a:lstStyle>
            <a:lvl1pPr indent="0" algn="l">
              <a:lnSpc>
                <a:spcPts val="7200"/>
              </a:lnSpc>
              <a:defRPr sz="7200" b="0" i="0">
                <a:latin typeface="Calibri" panose="020F0502020204030204" pitchFamily="34" charset="0"/>
                <a:cs typeface="Calibri" panose="020F0502020204030204" pitchFamily="34" charset="0"/>
              </a:defRPr>
            </a:lvl1pPr>
          </a:lstStyle>
          <a:p>
            <a:r>
              <a:rPr lang="nl-NL" dirty="0"/>
              <a:t>Klik om de stijl te bewerken</a:t>
            </a:r>
            <a:endParaRPr lang="nl-BE" dirty="0"/>
          </a:p>
        </p:txBody>
      </p:sp>
      <p:sp>
        <p:nvSpPr>
          <p:cNvPr id="3" name="Ondertitel 2"/>
          <p:cNvSpPr>
            <a:spLocks noGrp="1"/>
          </p:cNvSpPr>
          <p:nvPr>
            <p:ph type="subTitle" idx="1"/>
          </p:nvPr>
        </p:nvSpPr>
        <p:spPr>
          <a:xfrm>
            <a:off x="1728000" y="4140000"/>
            <a:ext cx="9888000" cy="1655763"/>
          </a:xfrm>
        </p:spPr>
        <p:txBody>
          <a:bodyPr bIns="0">
            <a:noAutofit/>
          </a:bodyPr>
          <a:lstStyle>
            <a:lvl1pPr marL="0" indent="0" algn="l">
              <a:lnSpc>
                <a:spcPts val="2347"/>
              </a:lnSpc>
              <a:buNone/>
              <a:defRPr sz="2107">
                <a:latin typeface="Calibri" panose="020F0502020204030204" pitchFamily="34" charset="0"/>
                <a:cs typeface="Calibri" panose="020F0502020204030204" pitchFamily="34"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nl-NL" dirty="0"/>
              <a:t>Klik om de ondertitelstijl van het model te bewerken</a:t>
            </a:r>
            <a:endParaRPr lang="nl-BE" dirty="0"/>
          </a:p>
        </p:txBody>
      </p:sp>
    </p:spTree>
    <p:extLst>
      <p:ext uri="{BB962C8B-B14F-4D97-AF65-F5344CB8AC3E}">
        <p14:creationId xmlns:p14="http://schemas.microsoft.com/office/powerpoint/2010/main" val="3583914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eldia">
    <p:spTree>
      <p:nvGrpSpPr>
        <p:cNvPr id="1" name=""/>
        <p:cNvGrpSpPr/>
        <p:nvPr/>
      </p:nvGrpSpPr>
      <p:grpSpPr>
        <a:xfrm>
          <a:off x="0" y="0"/>
          <a:ext cx="0" cy="0"/>
          <a:chOff x="0" y="0"/>
          <a:chExt cx="0" cy="0"/>
        </a:xfrm>
      </p:grpSpPr>
      <p:sp>
        <p:nvSpPr>
          <p:cNvPr id="4" name="Tijdelijke aanduiding voor afbeelding 3"/>
          <p:cNvSpPr>
            <a:spLocks noGrp="1"/>
          </p:cNvSpPr>
          <p:nvPr>
            <p:ph type="pic" sz="quarter" idx="13"/>
          </p:nvPr>
        </p:nvSpPr>
        <p:spPr>
          <a:xfrm>
            <a:off x="384000" y="0"/>
            <a:ext cx="11808000" cy="6858000"/>
          </a:xfrm>
        </p:spPr>
        <p:txBody>
          <a:bodyPr anchor="ctr"/>
          <a:lstStyle>
            <a:lvl1pPr algn="ctr">
              <a:buNone/>
              <a:defRPr>
                <a:solidFill>
                  <a:srgbClr val="FF0000"/>
                </a:solidFill>
              </a:defRPr>
            </a:lvl1pPr>
          </a:lstStyle>
          <a:p>
            <a:r>
              <a:rPr lang="nl-NL" dirty="0"/>
              <a:t>Klik op het pictogram als u een afbeelding wilt toevoegen</a:t>
            </a:r>
            <a:endParaRPr lang="nl-BE" dirty="0"/>
          </a:p>
        </p:txBody>
      </p:sp>
      <p:sp>
        <p:nvSpPr>
          <p:cNvPr id="2" name="Titel 1"/>
          <p:cNvSpPr>
            <a:spLocks noGrp="1"/>
          </p:cNvSpPr>
          <p:nvPr>
            <p:ph type="ctrTitle"/>
          </p:nvPr>
        </p:nvSpPr>
        <p:spPr>
          <a:xfrm>
            <a:off x="1728002" y="756000"/>
            <a:ext cx="5867148" cy="2196000"/>
          </a:xfrm>
        </p:spPr>
        <p:txBody>
          <a:bodyPr anchor="t">
            <a:noAutofit/>
          </a:bodyPr>
          <a:lstStyle>
            <a:lvl1pPr indent="0" algn="l">
              <a:lnSpc>
                <a:spcPts val="5067"/>
              </a:lnSpc>
              <a:defRPr sz="4933" b="0" i="0">
                <a:solidFill>
                  <a:schemeClr val="bg1"/>
                </a:solidFill>
                <a:latin typeface="FlandersArtSans-Bold" panose="00000800000000000000" pitchFamily="2" charset="0"/>
                <a:cs typeface="FlandersArtSans-Bold" panose="00000800000000000000" pitchFamily="2" charset="0"/>
              </a:defRPr>
            </a:lvl1pPr>
          </a:lstStyle>
          <a:p>
            <a:r>
              <a:rPr lang="nl-NL"/>
              <a:t>Klik om de stijl te bewerken</a:t>
            </a:r>
            <a:endParaRPr lang="nl-BE" dirty="0"/>
          </a:p>
        </p:txBody>
      </p:sp>
    </p:spTree>
    <p:extLst>
      <p:ext uri="{BB962C8B-B14F-4D97-AF65-F5344CB8AC3E}">
        <p14:creationId xmlns:p14="http://schemas.microsoft.com/office/powerpoint/2010/main" val="4852984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eldia">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2"/>
          </p:nvPr>
        </p:nvSpPr>
        <p:spPr>
          <a:xfrm>
            <a:off x="383999" y="0"/>
            <a:ext cx="11808000" cy="6858000"/>
          </a:xfrm>
        </p:spPr>
        <p:txBody>
          <a:bodyPr/>
          <a:lstStyle>
            <a:lvl1pPr algn="ctr">
              <a:buNone/>
              <a:defRPr>
                <a:solidFill>
                  <a:srgbClr val="FF0000"/>
                </a:solidFill>
              </a:defRPr>
            </a:lvl1pPr>
          </a:lstStyle>
          <a:p>
            <a:r>
              <a:rPr lang="nl-NL" dirty="0"/>
              <a:t>Klik op het pictogram als u een afbeelding wilt toevoegen</a:t>
            </a:r>
            <a:endParaRPr lang="nl-BE" dirty="0"/>
          </a:p>
        </p:txBody>
      </p:sp>
      <p:sp>
        <p:nvSpPr>
          <p:cNvPr id="2" name="Titel 1"/>
          <p:cNvSpPr>
            <a:spLocks noGrp="1"/>
          </p:cNvSpPr>
          <p:nvPr>
            <p:ph type="ctrTitle"/>
          </p:nvPr>
        </p:nvSpPr>
        <p:spPr>
          <a:xfrm>
            <a:off x="1728001" y="2023200"/>
            <a:ext cx="4144065" cy="2073600"/>
          </a:xfrm>
        </p:spPr>
        <p:txBody>
          <a:bodyPr anchor="b" anchorCtr="0">
            <a:noAutofit/>
          </a:bodyPr>
          <a:lstStyle>
            <a:lvl1pPr indent="0" algn="l">
              <a:lnSpc>
                <a:spcPts val="7200"/>
              </a:lnSpc>
              <a:defRPr sz="7200">
                <a:solidFill>
                  <a:schemeClr val="bg1"/>
                </a:solidFill>
              </a:defRPr>
            </a:lvl1pPr>
          </a:lstStyle>
          <a:p>
            <a:r>
              <a:rPr lang="nl-NL"/>
              <a:t>Klik om de stijl te bewerken</a:t>
            </a:r>
            <a:endParaRPr lang="nl-BE" dirty="0"/>
          </a:p>
        </p:txBody>
      </p:sp>
      <p:sp>
        <p:nvSpPr>
          <p:cNvPr id="3" name="Ondertitel 2"/>
          <p:cNvSpPr>
            <a:spLocks noGrp="1"/>
          </p:cNvSpPr>
          <p:nvPr>
            <p:ph type="subTitle" idx="1"/>
          </p:nvPr>
        </p:nvSpPr>
        <p:spPr>
          <a:xfrm>
            <a:off x="1728000" y="4154400"/>
            <a:ext cx="9888000" cy="1656000"/>
          </a:xfrm>
        </p:spPr>
        <p:txBody>
          <a:bodyPr bIns="0">
            <a:noAutofit/>
          </a:bodyPr>
          <a:lstStyle>
            <a:lvl1pPr marL="0" indent="0" algn="l">
              <a:lnSpc>
                <a:spcPts val="2347"/>
              </a:lnSpc>
              <a:buNone/>
              <a:defRPr sz="2133">
                <a:solidFill>
                  <a:schemeClr val="bg1"/>
                </a:solidFill>
                <a:latin typeface="FlandersArtSans-Regular" panose="00000500000000000000" pitchFamily="2"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nl-NL"/>
              <a:t>Klik om de ondertitelstijl van het model te bewerken</a:t>
            </a:r>
            <a:endParaRPr lang="nl-BE" dirty="0"/>
          </a:p>
        </p:txBody>
      </p:sp>
    </p:spTree>
    <p:extLst>
      <p:ext uri="{BB962C8B-B14F-4D97-AF65-F5344CB8AC3E}">
        <p14:creationId xmlns:p14="http://schemas.microsoft.com/office/powerpoint/2010/main" val="3068062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728002" y="756000"/>
            <a:ext cx="5867148" cy="2196000"/>
          </a:xfrm>
        </p:spPr>
        <p:txBody>
          <a:bodyPr anchor="t">
            <a:noAutofit/>
          </a:bodyPr>
          <a:lstStyle>
            <a:lvl1pPr indent="0" algn="l">
              <a:lnSpc>
                <a:spcPts val="5067"/>
              </a:lnSpc>
              <a:defRPr sz="4933" b="0" i="0">
                <a:solidFill>
                  <a:schemeClr val="bg1"/>
                </a:solidFill>
                <a:latin typeface="FlandersArtSans-Bold" panose="00000800000000000000" pitchFamily="2" charset="0"/>
                <a:cs typeface="FlandersArtSans-Bold" panose="00000800000000000000" pitchFamily="2" charset="0"/>
              </a:defRPr>
            </a:lvl1pPr>
          </a:lstStyle>
          <a:p>
            <a:r>
              <a:rPr lang="nl-NL"/>
              <a:t>Klik om de stijl te bewerken</a:t>
            </a:r>
            <a:endParaRPr lang="nl-BE" dirty="0"/>
          </a:p>
        </p:txBody>
      </p:sp>
      <p:sp>
        <p:nvSpPr>
          <p:cNvPr id="12" name="Ondertitel 2"/>
          <p:cNvSpPr>
            <a:spLocks noGrp="1"/>
          </p:cNvSpPr>
          <p:nvPr>
            <p:ph type="subTitle" idx="1"/>
          </p:nvPr>
        </p:nvSpPr>
        <p:spPr>
          <a:xfrm>
            <a:off x="6902257" y="4191644"/>
            <a:ext cx="4544679" cy="2112905"/>
          </a:xfrm>
        </p:spPr>
        <p:txBody>
          <a:bodyPr lIns="0" tIns="0" rIns="0" bIns="0">
            <a:noAutofit/>
          </a:bodyPr>
          <a:lstStyle>
            <a:lvl1pPr marL="0" indent="0" algn="l">
              <a:lnSpc>
                <a:spcPts val="3333"/>
              </a:lnSpc>
              <a:spcBef>
                <a:spcPts val="0"/>
              </a:spcBef>
              <a:buNone/>
              <a:defRPr sz="2800">
                <a:latin typeface="Calibri" panose="020F0502020204030204" pitchFamily="34" charset="0"/>
                <a:cs typeface="Calibri" panose="020F0502020204030204" pitchFamily="34"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nl-NL" dirty="0"/>
              <a:t>Klik om de ondertitelstijl van het model te bewerken</a:t>
            </a:r>
            <a:endParaRPr lang="nl-BE" dirty="0"/>
          </a:p>
        </p:txBody>
      </p:sp>
    </p:spTree>
    <p:extLst>
      <p:ext uri="{BB962C8B-B14F-4D97-AF65-F5344CB8AC3E}">
        <p14:creationId xmlns:p14="http://schemas.microsoft.com/office/powerpoint/2010/main" val="8230547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1728000" y="756000"/>
            <a:ext cx="9888000" cy="1116000"/>
          </a:xfrm>
        </p:spPr>
        <p:txBody>
          <a:bodyPr anchor="t" anchorCtr="0"/>
          <a:lstStyle>
            <a:lvl1pPr>
              <a:defRPr b="0" i="0">
                <a:latin typeface="Calibri" panose="020F0502020204030204" pitchFamily="34" charset="0"/>
                <a:cs typeface="Calibri" panose="020F0502020204030204" pitchFamily="34" charset="0"/>
              </a:defRPr>
            </a:lvl1pPr>
          </a:lstStyle>
          <a:p>
            <a:r>
              <a:rPr lang="nl-NL" dirty="0"/>
              <a:t>Klik om de stijl te bewerken</a:t>
            </a:r>
            <a:endParaRPr lang="nl-BE" dirty="0"/>
          </a:p>
        </p:txBody>
      </p:sp>
      <p:sp>
        <p:nvSpPr>
          <p:cNvPr id="3" name="Tijdelijke aanduiding voor inhoud 2"/>
          <p:cNvSpPr>
            <a:spLocks noGrp="1"/>
          </p:cNvSpPr>
          <p:nvPr>
            <p:ph idx="1"/>
          </p:nvPr>
        </p:nvSpPr>
        <p:spPr>
          <a:xfrm>
            <a:off x="7093528" y="1908000"/>
            <a:ext cx="4522472" cy="3780000"/>
          </a:xfrm>
        </p:spPr>
        <p:txBody>
          <a:bodyPr bIns="0"/>
          <a:lstStyle>
            <a:lvl1pPr>
              <a:spcBef>
                <a:spcPts val="400"/>
              </a:spcBef>
              <a:defRPr sz="2667"/>
            </a:lvl1pPr>
            <a:lvl2pPr>
              <a:spcBef>
                <a:spcPts val="400"/>
              </a:spcBef>
              <a:defRPr sz="2667">
                <a:solidFill>
                  <a:schemeClr val="bg1">
                    <a:lumMod val="50000"/>
                  </a:schemeClr>
                </a:solidFill>
              </a:defRPr>
            </a:lvl2pPr>
            <a:lvl3pPr>
              <a:spcBef>
                <a:spcPts val="400"/>
              </a:spcBef>
              <a:defRPr sz="2133"/>
            </a:lvl3pPr>
            <a:lvl4pPr>
              <a:spcBef>
                <a:spcPts val="400"/>
              </a:spcBef>
              <a:defRPr sz="2133"/>
            </a:lvl4pPr>
            <a:lvl5pPr>
              <a:spcBef>
                <a:spcPts val="400"/>
              </a:spcBef>
              <a:defRPr sz="2133"/>
            </a:lvl5p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5" name="Tijdelijke aanduiding voor afbeelding 4"/>
          <p:cNvSpPr>
            <a:spLocks noGrp="1"/>
          </p:cNvSpPr>
          <p:nvPr>
            <p:ph type="pic" sz="quarter" idx="13"/>
          </p:nvPr>
        </p:nvSpPr>
        <p:spPr>
          <a:xfrm>
            <a:off x="1725637" y="1908000"/>
            <a:ext cx="4944000" cy="3780000"/>
          </a:xfrm>
        </p:spPr>
        <p:txBody>
          <a:bodyPr anchor="ctr"/>
          <a:lstStyle>
            <a:lvl1pPr algn="ctr">
              <a:buNone/>
              <a:defRPr>
                <a:solidFill>
                  <a:srgbClr val="FF0000"/>
                </a:solidFill>
              </a:defRPr>
            </a:lvl1pPr>
          </a:lstStyle>
          <a:p>
            <a:r>
              <a:rPr lang="nl-NL" dirty="0"/>
              <a:t>Klik op het pictogram als u een afbeelding wilt toevoegen</a:t>
            </a:r>
            <a:endParaRPr lang="nl-BE" dirty="0"/>
          </a:p>
        </p:txBody>
      </p:sp>
    </p:spTree>
    <p:extLst>
      <p:ext uri="{BB962C8B-B14F-4D97-AF65-F5344CB8AC3E}">
        <p14:creationId xmlns:p14="http://schemas.microsoft.com/office/powerpoint/2010/main" val="36743570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1728000" y="756000"/>
            <a:ext cx="9888000" cy="1116000"/>
          </a:xfrm>
        </p:spPr>
        <p:txBody>
          <a:bodyPr anchor="t" anchorCtr="0"/>
          <a:lstStyle>
            <a:lvl1pPr>
              <a:defRPr b="0" i="0">
                <a:latin typeface="Calibri" panose="020F0502020204030204" pitchFamily="34" charset="0"/>
                <a:cs typeface="Calibri" panose="020F0502020204030204" pitchFamily="34" charset="0"/>
              </a:defRPr>
            </a:lvl1pPr>
          </a:lstStyle>
          <a:p>
            <a:r>
              <a:rPr lang="nl-NL" dirty="0"/>
              <a:t>Klik om de stijl te bewerken</a:t>
            </a:r>
            <a:endParaRPr lang="nl-BE" dirty="0"/>
          </a:p>
        </p:txBody>
      </p:sp>
      <p:sp>
        <p:nvSpPr>
          <p:cNvPr id="3" name="Tijdelijke aanduiding voor inhoud 2"/>
          <p:cNvSpPr>
            <a:spLocks noGrp="1"/>
          </p:cNvSpPr>
          <p:nvPr>
            <p:ph sz="half" idx="1"/>
          </p:nvPr>
        </p:nvSpPr>
        <p:spPr>
          <a:xfrm>
            <a:off x="1728000" y="1908000"/>
            <a:ext cx="4944000" cy="3780000"/>
          </a:xfrm>
        </p:spPr>
        <p:txBody>
          <a:bodyPr bIns="0"/>
          <a:lstStyle>
            <a:lvl1pPr>
              <a:spcBef>
                <a:spcPts val="400"/>
              </a:spcBef>
              <a:defRPr sz="2667">
                <a:latin typeface="Calibri" panose="020F0502020204030204" pitchFamily="34" charset="0"/>
                <a:cs typeface="Calibri" panose="020F0502020204030204" pitchFamily="34" charset="0"/>
              </a:defRPr>
            </a:lvl1pPr>
            <a:lvl2pPr>
              <a:spcBef>
                <a:spcPts val="400"/>
              </a:spcBef>
              <a:defRPr sz="2667">
                <a:solidFill>
                  <a:schemeClr val="bg1">
                    <a:lumMod val="50000"/>
                  </a:schemeClr>
                </a:solidFill>
                <a:latin typeface="Calibri" panose="020F0502020204030204" pitchFamily="34" charset="0"/>
                <a:cs typeface="Calibri" panose="020F0502020204030204" pitchFamily="34" charset="0"/>
              </a:defRPr>
            </a:lvl2pPr>
            <a:lvl3pPr>
              <a:spcBef>
                <a:spcPts val="400"/>
              </a:spcBef>
              <a:defRPr sz="2400">
                <a:latin typeface="Calibri" panose="020F0502020204030204" pitchFamily="34" charset="0"/>
                <a:cs typeface="Calibri" panose="020F0502020204030204" pitchFamily="34" charset="0"/>
              </a:defRPr>
            </a:lvl3pPr>
            <a:lvl4pPr>
              <a:spcBef>
                <a:spcPts val="400"/>
              </a:spcBef>
              <a:defRPr sz="2400">
                <a:latin typeface="Calibri" panose="020F0502020204030204" pitchFamily="34" charset="0"/>
                <a:cs typeface="Calibri" panose="020F0502020204030204" pitchFamily="34" charset="0"/>
              </a:defRPr>
            </a:lvl4pPr>
            <a:lvl5pPr>
              <a:spcBef>
                <a:spcPts val="400"/>
              </a:spcBef>
              <a:defRPr sz="2400">
                <a:latin typeface="Calibri" panose="020F0502020204030204" pitchFamily="34" charset="0"/>
                <a:cs typeface="Calibri" panose="020F0502020204030204" pitchFamily="34" charset="0"/>
              </a:defRPr>
            </a:lvl5p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10" name="Tijdelijke aanduiding voor inhoud 3"/>
          <p:cNvSpPr>
            <a:spLocks noGrp="1"/>
          </p:cNvSpPr>
          <p:nvPr>
            <p:ph sz="half" idx="13"/>
          </p:nvPr>
        </p:nvSpPr>
        <p:spPr>
          <a:xfrm>
            <a:off x="6720000" y="1908000"/>
            <a:ext cx="4896000" cy="3780000"/>
          </a:xfrm>
        </p:spPr>
        <p:txBody>
          <a:bodyPr bIns="0"/>
          <a:lstStyle>
            <a:lvl1pPr>
              <a:defRPr sz="2667">
                <a:latin typeface="Calibri" panose="020F0502020204030204" pitchFamily="34" charset="0"/>
                <a:cs typeface="Calibri" panose="020F0502020204030204" pitchFamily="34" charset="0"/>
              </a:defRPr>
            </a:lvl1pPr>
            <a:lvl2pPr>
              <a:spcBef>
                <a:spcPts val="400"/>
              </a:spcBef>
              <a:defRPr sz="2667">
                <a:solidFill>
                  <a:schemeClr val="bg1">
                    <a:lumMod val="50000"/>
                  </a:schemeClr>
                </a:solidFill>
                <a:latin typeface="Calibri" panose="020F0502020204030204" pitchFamily="34" charset="0"/>
                <a:cs typeface="Calibri" panose="020F0502020204030204" pitchFamily="34" charset="0"/>
              </a:defRPr>
            </a:lvl2pPr>
            <a:lvl3pPr>
              <a:spcBef>
                <a:spcPts val="400"/>
              </a:spcBef>
              <a:defRPr sz="2400">
                <a:latin typeface="Calibri" panose="020F0502020204030204" pitchFamily="34" charset="0"/>
                <a:cs typeface="Calibri" panose="020F0502020204030204" pitchFamily="34" charset="0"/>
              </a:defRPr>
            </a:lvl3pPr>
            <a:lvl4pPr>
              <a:spcBef>
                <a:spcPts val="400"/>
              </a:spcBef>
              <a:defRPr sz="2400">
                <a:latin typeface="Calibri" panose="020F0502020204030204" pitchFamily="34" charset="0"/>
                <a:cs typeface="Calibri" panose="020F0502020204030204" pitchFamily="34" charset="0"/>
              </a:defRPr>
            </a:lvl4pPr>
            <a:lvl5pPr>
              <a:spcBef>
                <a:spcPts val="400"/>
              </a:spcBef>
              <a:defRPr sz="2400">
                <a:latin typeface="Calibri" panose="020F0502020204030204" pitchFamily="34" charset="0"/>
                <a:cs typeface="Calibri" panose="020F0502020204030204" pitchFamily="34" charset="0"/>
              </a:defRPr>
            </a:lvl5p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Tree>
    <p:extLst>
      <p:ext uri="{BB962C8B-B14F-4D97-AF65-F5344CB8AC3E}">
        <p14:creationId xmlns:p14="http://schemas.microsoft.com/office/powerpoint/2010/main" val="3645955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eeg">
    <p:spTree>
      <p:nvGrpSpPr>
        <p:cNvPr id="1" name=""/>
        <p:cNvGrpSpPr/>
        <p:nvPr/>
      </p:nvGrpSpPr>
      <p:grpSpPr>
        <a:xfrm>
          <a:off x="0" y="0"/>
          <a:ext cx="0" cy="0"/>
          <a:chOff x="0" y="0"/>
          <a:chExt cx="0" cy="0"/>
        </a:xfrm>
      </p:grpSpPr>
      <p:sp>
        <p:nvSpPr>
          <p:cNvPr id="8" name="Titel 1"/>
          <p:cNvSpPr>
            <a:spLocks noGrp="1"/>
          </p:cNvSpPr>
          <p:nvPr>
            <p:ph type="title"/>
          </p:nvPr>
        </p:nvSpPr>
        <p:spPr>
          <a:xfrm>
            <a:off x="1728000" y="756000"/>
            <a:ext cx="9888000" cy="1116000"/>
          </a:xfrm>
        </p:spPr>
        <p:txBody>
          <a:bodyPr anchor="t" anchorCtr="0"/>
          <a:lstStyle>
            <a:lvl1pPr>
              <a:defRPr>
                <a:latin typeface="Calibri" panose="020F0502020204030204" pitchFamily="34" charset="0"/>
                <a:cs typeface="Calibri" panose="020F0502020204030204" pitchFamily="34" charset="0"/>
              </a:defRPr>
            </a:lvl1pPr>
          </a:lstStyle>
          <a:p>
            <a:r>
              <a:rPr lang="nl-NL" dirty="0"/>
              <a:t>Klik om de stijl te bewerken</a:t>
            </a:r>
            <a:endParaRPr lang="nl-BE" dirty="0"/>
          </a:p>
        </p:txBody>
      </p:sp>
      <p:sp>
        <p:nvSpPr>
          <p:cNvPr id="9" name="Tijdelijke aanduiding voor inhoud 2"/>
          <p:cNvSpPr>
            <a:spLocks noGrp="1"/>
          </p:cNvSpPr>
          <p:nvPr>
            <p:ph sz="half" idx="1"/>
          </p:nvPr>
        </p:nvSpPr>
        <p:spPr>
          <a:xfrm>
            <a:off x="1728000" y="1915200"/>
            <a:ext cx="9888000" cy="3672000"/>
          </a:xfrm>
        </p:spPr>
        <p:txBody>
          <a:bodyPr bIns="0"/>
          <a:lstStyle>
            <a:lvl1pPr marL="0" indent="0">
              <a:lnSpc>
                <a:spcPct val="90000"/>
              </a:lnSpc>
              <a:buFontTx/>
              <a:buBlip>
                <a:blip r:embed="rId2"/>
              </a:buBlip>
              <a:defRPr sz="2933">
                <a:latin typeface="Calibri" panose="020F0502020204030204" pitchFamily="34" charset="0"/>
                <a:cs typeface="Calibri" panose="020F0502020204030204" pitchFamily="34" charset="0"/>
              </a:defRPr>
            </a:lvl1pPr>
            <a:lvl2pPr>
              <a:lnSpc>
                <a:spcPct val="90000"/>
              </a:lnSpc>
              <a:buSzPct val="75000"/>
              <a:buFontTx/>
              <a:buBlip>
                <a:blip r:embed="rId3"/>
              </a:buBlip>
              <a:defRPr sz="2933">
                <a:solidFill>
                  <a:schemeClr val="bg1">
                    <a:lumMod val="50000"/>
                  </a:schemeClr>
                </a:solidFill>
                <a:latin typeface="Calibri" panose="020F0502020204030204" pitchFamily="34" charset="0"/>
                <a:cs typeface="Calibri" panose="020F0502020204030204" pitchFamily="34" charset="0"/>
              </a:defRPr>
            </a:lvl2pPr>
            <a:lvl3pPr>
              <a:lnSpc>
                <a:spcPct val="90000"/>
              </a:lnSpc>
              <a:buSzPct val="85000"/>
              <a:defRPr>
                <a:latin typeface="Calibri" panose="020F0502020204030204" pitchFamily="34" charset="0"/>
                <a:cs typeface="Calibri" panose="020F0502020204030204" pitchFamily="34" charset="0"/>
              </a:defRPr>
            </a:lvl3pPr>
            <a:lvl4pPr>
              <a:lnSpc>
                <a:spcPct val="90000"/>
              </a:lnSpc>
              <a:defRPr>
                <a:latin typeface="Calibri" panose="020F0502020204030204" pitchFamily="34" charset="0"/>
                <a:cs typeface="Calibri" panose="020F0502020204030204" pitchFamily="34" charset="0"/>
              </a:defRPr>
            </a:lvl4pPr>
            <a:lvl5pPr>
              <a:lnSpc>
                <a:spcPct val="90000"/>
              </a:lnSpc>
              <a:defRPr>
                <a:latin typeface="Calibri" panose="020F0502020204030204" pitchFamily="34" charset="0"/>
                <a:cs typeface="Calibri" panose="020F0502020204030204" pitchFamily="34" charset="0"/>
              </a:defRPr>
            </a:lvl5p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Tree>
    <p:extLst>
      <p:ext uri="{BB962C8B-B14F-4D97-AF65-F5344CB8AC3E}">
        <p14:creationId xmlns:p14="http://schemas.microsoft.com/office/powerpoint/2010/main" val="18011700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728000" y="2016000"/>
            <a:ext cx="9888000" cy="2088000"/>
          </a:xfrm>
        </p:spPr>
        <p:txBody>
          <a:bodyPr anchor="b" anchorCtr="0">
            <a:noAutofit/>
          </a:bodyPr>
          <a:lstStyle>
            <a:lvl1pPr indent="0" algn="l">
              <a:lnSpc>
                <a:spcPts val="7200"/>
              </a:lnSpc>
              <a:defRPr sz="7200" b="0" i="0">
                <a:latin typeface="Calibri" panose="020F0502020204030204" pitchFamily="34" charset="0"/>
                <a:cs typeface="Calibri" panose="020F0502020204030204" pitchFamily="34" charset="0"/>
              </a:defRPr>
            </a:lvl1pPr>
          </a:lstStyle>
          <a:p>
            <a:r>
              <a:rPr lang="nl-NL" dirty="0"/>
              <a:t>Klik om de stijl te bewerken</a:t>
            </a:r>
            <a:endParaRPr lang="nl-BE" dirty="0"/>
          </a:p>
        </p:txBody>
      </p:sp>
      <p:sp>
        <p:nvSpPr>
          <p:cNvPr id="3" name="Ondertitel 2"/>
          <p:cNvSpPr>
            <a:spLocks noGrp="1"/>
          </p:cNvSpPr>
          <p:nvPr>
            <p:ph type="subTitle" idx="1"/>
          </p:nvPr>
        </p:nvSpPr>
        <p:spPr>
          <a:xfrm>
            <a:off x="1728000" y="4140000"/>
            <a:ext cx="9888000" cy="1655763"/>
          </a:xfrm>
        </p:spPr>
        <p:txBody>
          <a:bodyPr bIns="0">
            <a:noAutofit/>
          </a:bodyPr>
          <a:lstStyle>
            <a:lvl1pPr marL="0" indent="0" algn="l">
              <a:lnSpc>
                <a:spcPts val="2347"/>
              </a:lnSpc>
              <a:buNone/>
              <a:defRPr sz="2107">
                <a:latin typeface="Calibri" panose="020F0502020204030204" pitchFamily="34" charset="0"/>
                <a:cs typeface="Calibri" panose="020F0502020204030204" pitchFamily="34"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nl-NL" dirty="0"/>
              <a:t>Klik om de ondertitelstijl van het model te bewerken</a:t>
            </a:r>
            <a:endParaRPr lang="nl-BE" dirty="0"/>
          </a:p>
        </p:txBody>
      </p:sp>
    </p:spTree>
    <p:extLst>
      <p:ext uri="{BB962C8B-B14F-4D97-AF65-F5344CB8AC3E}">
        <p14:creationId xmlns:p14="http://schemas.microsoft.com/office/powerpoint/2010/main" val="618880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grpSp>
        <p:nvGrpSpPr>
          <p:cNvPr id="4" name="Groep 3">
            <a:extLst>
              <a:ext uri="{FF2B5EF4-FFF2-40B4-BE49-F238E27FC236}">
                <a16:creationId xmlns:a16="http://schemas.microsoft.com/office/drawing/2014/main" id="{A650EAF0-F636-47D7-8DB9-61A8F7CDBED2}"/>
              </a:ext>
            </a:extLst>
          </p:cNvPr>
          <p:cNvGrpSpPr/>
          <p:nvPr userDrawn="1"/>
        </p:nvGrpSpPr>
        <p:grpSpPr>
          <a:xfrm>
            <a:off x="384004" y="286525"/>
            <a:ext cx="8050115" cy="6265475"/>
            <a:chOff x="384004" y="286525"/>
            <a:chExt cx="8050115" cy="6265475"/>
          </a:xfrm>
        </p:grpSpPr>
        <p:sp>
          <p:nvSpPr>
            <p:cNvPr id="12" name="Rechthoek 11"/>
            <p:cNvSpPr>
              <a:spLocks/>
            </p:cNvSpPr>
            <p:nvPr userDrawn="1"/>
          </p:nvSpPr>
          <p:spPr>
            <a:xfrm>
              <a:off x="384004" y="286525"/>
              <a:ext cx="5663998" cy="6265475"/>
            </a:xfrm>
            <a:prstGeom prst="rect">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prstClr val="white"/>
                </a:solidFill>
                <a:effectLst/>
                <a:uLnTx/>
                <a:uFillTx/>
                <a:latin typeface="FlandersArtSerif-Regular"/>
                <a:ea typeface="+mn-ea"/>
                <a:cs typeface="+mn-cs"/>
              </a:endParaRPr>
            </a:p>
          </p:txBody>
        </p:sp>
        <p:sp>
          <p:nvSpPr>
            <p:cNvPr id="13" name="Rechthoekige driehoek 12"/>
            <p:cNvSpPr/>
            <p:nvPr userDrawn="1"/>
          </p:nvSpPr>
          <p:spPr>
            <a:xfrm>
              <a:off x="6053444" y="297409"/>
              <a:ext cx="2380675" cy="6254591"/>
            </a:xfrm>
            <a:prstGeom prst="rtTriangle">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prstClr val="white"/>
                </a:solidFill>
                <a:effectLst/>
                <a:uLnTx/>
                <a:uFillTx/>
                <a:latin typeface="FlandersArtSerif-Regular"/>
                <a:ea typeface="+mn-ea"/>
                <a:cs typeface="+mn-cs"/>
              </a:endParaRPr>
            </a:p>
          </p:txBody>
        </p:sp>
      </p:grpSp>
      <p:sp>
        <p:nvSpPr>
          <p:cNvPr id="2" name="Titel 1"/>
          <p:cNvSpPr>
            <a:spLocks noGrp="1"/>
          </p:cNvSpPr>
          <p:nvPr userDrawn="1">
            <p:ph type="ctrTitle"/>
          </p:nvPr>
        </p:nvSpPr>
        <p:spPr>
          <a:xfrm>
            <a:off x="1776000" y="2556001"/>
            <a:ext cx="5088000" cy="1943999"/>
          </a:xfrm>
        </p:spPr>
        <p:txBody>
          <a:bodyPr wrap="square" anchor="t" anchorCtr="0">
            <a:noAutofit/>
          </a:bodyPr>
          <a:lstStyle>
            <a:lvl1pPr algn="l">
              <a:lnSpc>
                <a:spcPts val="6933"/>
              </a:lnSpc>
              <a:defRPr sz="6933" b="0" i="0">
                <a:latin typeface="Calibri" panose="020F0502020204030204" pitchFamily="34" charset="0"/>
                <a:cs typeface="Calibri" panose="020F0502020204030204" pitchFamily="34" charset="0"/>
              </a:defRPr>
            </a:lvl1pPr>
          </a:lstStyle>
          <a:p>
            <a:r>
              <a:rPr lang="nl-NL" dirty="0"/>
              <a:t>Klik om de stijl te bewerken</a:t>
            </a:r>
            <a:endParaRPr lang="nl-BE" dirty="0"/>
          </a:p>
        </p:txBody>
      </p:sp>
      <p:sp>
        <p:nvSpPr>
          <p:cNvPr id="3" name="Ondertitel 2"/>
          <p:cNvSpPr>
            <a:spLocks noGrp="1"/>
          </p:cNvSpPr>
          <p:nvPr userDrawn="1">
            <p:ph type="subTitle" idx="1"/>
          </p:nvPr>
        </p:nvSpPr>
        <p:spPr>
          <a:xfrm>
            <a:off x="1778103" y="4650972"/>
            <a:ext cx="5088000" cy="1224000"/>
          </a:xfrm>
          <a:prstGeom prst="rect">
            <a:avLst/>
          </a:prstGeom>
        </p:spPr>
        <p:txBody>
          <a:bodyPr bIns="0">
            <a:noAutofit/>
          </a:bodyPr>
          <a:lstStyle>
            <a:lvl1pPr marL="0" indent="0" algn="l">
              <a:lnSpc>
                <a:spcPts val="2347"/>
              </a:lnSpc>
              <a:buNone/>
              <a:defRPr sz="2107"/>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nl-NL" dirty="0"/>
              <a:t>Klik om de ondertitelstijl van het model te bewerken</a:t>
            </a:r>
            <a:endParaRPr lang="nl-BE" dirty="0"/>
          </a:p>
        </p:txBody>
      </p:sp>
      <p:pic>
        <p:nvPicPr>
          <p:cNvPr id="6" name="Afbeelding 5">
            <a:extLst>
              <a:ext uri="{FF2B5EF4-FFF2-40B4-BE49-F238E27FC236}">
                <a16:creationId xmlns:a16="http://schemas.microsoft.com/office/drawing/2014/main" id="{224D6775-6DAB-4407-994B-8946DD11981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9996"/>
          <a:stretch/>
        </p:blipFill>
        <p:spPr>
          <a:xfrm>
            <a:off x="7774696" y="1098926"/>
            <a:ext cx="3952804" cy="3238345"/>
          </a:xfrm>
          <a:prstGeom prst="rect">
            <a:avLst/>
          </a:prstGeom>
        </p:spPr>
      </p:pic>
      <p:pic>
        <p:nvPicPr>
          <p:cNvPr id="10" name="Afbeelding 9">
            <a:extLst>
              <a:ext uri="{FF2B5EF4-FFF2-40B4-BE49-F238E27FC236}">
                <a16:creationId xmlns:a16="http://schemas.microsoft.com/office/drawing/2014/main" id="{DC2942F5-0046-49F1-88B5-724FB2AE816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8645"/>
          <a:stretch/>
        </p:blipFill>
        <p:spPr>
          <a:xfrm>
            <a:off x="8609399" y="4217018"/>
            <a:ext cx="3033377" cy="1620303"/>
          </a:xfrm>
          <a:prstGeom prst="rect">
            <a:avLst/>
          </a:prstGeom>
        </p:spPr>
      </p:pic>
      <p:pic>
        <p:nvPicPr>
          <p:cNvPr id="9" name="Afbeelding 8">
            <a:extLst>
              <a:ext uri="{FF2B5EF4-FFF2-40B4-BE49-F238E27FC236}">
                <a16:creationId xmlns:a16="http://schemas.microsoft.com/office/drawing/2014/main" id="{55C71365-4A6D-4A6A-8FDC-F49C644F2F1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687591" y="5820730"/>
            <a:ext cx="1952208" cy="735787"/>
          </a:xfrm>
          <a:prstGeom prst="rect">
            <a:avLst/>
          </a:prstGeom>
        </p:spPr>
      </p:pic>
    </p:spTree>
    <p:extLst>
      <p:ext uri="{BB962C8B-B14F-4D97-AF65-F5344CB8AC3E}">
        <p14:creationId xmlns:p14="http://schemas.microsoft.com/office/powerpoint/2010/main" val="2240882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gif"/><Relationship Id="rId14"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8.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9.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1728000" y="756000"/>
            <a:ext cx="9888000" cy="1116000"/>
          </a:xfrm>
          <a:prstGeom prst="rect">
            <a:avLst/>
          </a:prstGeom>
        </p:spPr>
        <p:txBody>
          <a:bodyPr vert="horz" lIns="0" tIns="0" rIns="0" bIns="0" rtlCol="0" anchor="t" anchorCtr="0">
            <a:noAutofit/>
          </a:bodyPr>
          <a:lstStyle/>
          <a:p>
            <a:r>
              <a:rPr lang="nl-NL" dirty="0"/>
              <a:t>Klik om de stijl te bewerken</a:t>
            </a:r>
            <a:endParaRPr lang="nl-BE" dirty="0"/>
          </a:p>
        </p:txBody>
      </p:sp>
      <p:sp>
        <p:nvSpPr>
          <p:cNvPr id="3" name="Tijdelijke aanduiding voor tekst 2"/>
          <p:cNvSpPr>
            <a:spLocks noGrp="1"/>
          </p:cNvSpPr>
          <p:nvPr>
            <p:ph type="body" idx="1"/>
          </p:nvPr>
        </p:nvSpPr>
        <p:spPr>
          <a:xfrm>
            <a:off x="1728000" y="1916140"/>
            <a:ext cx="9888000" cy="3672000"/>
          </a:xfrm>
          <a:prstGeom prst="rect">
            <a:avLst/>
          </a:prstGeom>
        </p:spPr>
        <p:txBody>
          <a:bodyPr vert="horz" lIns="0" tIns="0" rIns="0" bIns="45720" rtlCol="0">
            <a:no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 </a:t>
            </a:r>
            <a:endParaRPr lang="nl-BE" dirty="0"/>
          </a:p>
          <a:p>
            <a:pPr lvl="4"/>
            <a:endParaRPr lang="nl-BE" dirty="0"/>
          </a:p>
        </p:txBody>
      </p:sp>
      <p:sp>
        <p:nvSpPr>
          <p:cNvPr id="4" name="Tijdelijke aanduiding voor datum 3"/>
          <p:cNvSpPr>
            <a:spLocks noGrp="1"/>
          </p:cNvSpPr>
          <p:nvPr>
            <p:ph type="dt" sz="half" idx="2"/>
          </p:nvPr>
        </p:nvSpPr>
        <p:spPr>
          <a:xfrm>
            <a:off x="4067833" y="6336000"/>
            <a:ext cx="1200000" cy="360000"/>
          </a:xfrm>
          <a:prstGeom prst="rect">
            <a:avLst/>
          </a:prstGeom>
        </p:spPr>
        <p:txBody>
          <a:bodyPr vert="horz" lIns="91440" tIns="45720" rIns="91440" bIns="45720" rtlCol="0" anchor="ctr"/>
          <a:lstStyle>
            <a:lvl1pPr algn="l">
              <a:defRPr sz="1200">
                <a:solidFill>
                  <a:schemeClr val="bg1">
                    <a:lumMod val="50000"/>
                  </a:schemeClr>
                </a:solidFill>
                <a:latin typeface="FlandersArtSans-Regular" panose="00000500000000000000" pitchFamily="2" charset="0"/>
              </a:defRPr>
            </a:lvl1pPr>
          </a:lstStyle>
          <a:p>
            <a:pPr defTabSz="1219170"/>
            <a:fld id="{FD6BEBD5-99F3-4C1B-B5AF-C9279F4847C2}" type="datetimeFigureOut">
              <a:rPr lang="nl-BE" smtClean="0">
                <a:solidFill>
                  <a:prstClr val="white">
                    <a:lumMod val="50000"/>
                  </a:prstClr>
                </a:solidFill>
              </a:rPr>
              <a:pPr defTabSz="1219170"/>
              <a:t>22/05/2018</a:t>
            </a:fld>
            <a:endParaRPr lang="nl-BE" dirty="0">
              <a:solidFill>
                <a:prstClr val="white">
                  <a:lumMod val="50000"/>
                </a:prstClr>
              </a:solidFill>
            </a:endParaRPr>
          </a:p>
        </p:txBody>
      </p:sp>
      <p:sp>
        <p:nvSpPr>
          <p:cNvPr id="5" name="Tijdelijke aanduiding voor voettekst 4"/>
          <p:cNvSpPr>
            <a:spLocks noGrp="1"/>
          </p:cNvSpPr>
          <p:nvPr>
            <p:ph type="ftr" sz="quarter" idx="3"/>
          </p:nvPr>
        </p:nvSpPr>
        <p:spPr>
          <a:xfrm>
            <a:off x="5324524" y="6336000"/>
            <a:ext cx="2520000" cy="360000"/>
          </a:xfrm>
          <a:prstGeom prst="rect">
            <a:avLst/>
          </a:prstGeom>
        </p:spPr>
        <p:txBody>
          <a:bodyPr vert="horz" lIns="91440" tIns="45720" rIns="91440" bIns="45720" rtlCol="0" anchor="ctr"/>
          <a:lstStyle>
            <a:lvl1pPr algn="ctr">
              <a:defRPr sz="1200">
                <a:solidFill>
                  <a:schemeClr val="bg1">
                    <a:lumMod val="50000"/>
                  </a:schemeClr>
                </a:solidFill>
                <a:latin typeface="FlandersArtSans-Regular" panose="00000500000000000000" pitchFamily="2" charset="0"/>
              </a:defRPr>
            </a:lvl1pPr>
          </a:lstStyle>
          <a:p>
            <a:pPr defTabSz="1219170"/>
            <a:endParaRPr lang="nl-BE" dirty="0">
              <a:solidFill>
                <a:prstClr val="white">
                  <a:lumMod val="50000"/>
                </a:prstClr>
              </a:solidFill>
            </a:endParaRPr>
          </a:p>
        </p:txBody>
      </p:sp>
      <p:sp>
        <p:nvSpPr>
          <p:cNvPr id="6" name="Tijdelijke aanduiding voor dianummer 5"/>
          <p:cNvSpPr>
            <a:spLocks noGrp="1"/>
          </p:cNvSpPr>
          <p:nvPr>
            <p:ph type="sldNum" sz="quarter" idx="4"/>
          </p:nvPr>
        </p:nvSpPr>
        <p:spPr>
          <a:xfrm>
            <a:off x="7926148" y="6336000"/>
            <a:ext cx="720000" cy="360000"/>
          </a:xfrm>
          <a:prstGeom prst="rect">
            <a:avLst/>
          </a:prstGeom>
        </p:spPr>
        <p:txBody>
          <a:bodyPr vert="horz" lIns="91440" tIns="45720" rIns="91440" bIns="45720" rtlCol="0" anchor="ctr"/>
          <a:lstStyle>
            <a:lvl1pPr algn="r">
              <a:defRPr sz="1200">
                <a:solidFill>
                  <a:schemeClr val="bg1">
                    <a:lumMod val="50000"/>
                  </a:schemeClr>
                </a:solidFill>
                <a:latin typeface="FlandersArtSans-Regular" panose="00000500000000000000" pitchFamily="2" charset="0"/>
              </a:defRPr>
            </a:lvl1pPr>
          </a:lstStyle>
          <a:p>
            <a:pPr defTabSz="1219170"/>
            <a:fld id="{492AD3B4-D906-4191-84FB-4FE613E48036}" type="slidenum">
              <a:rPr lang="nl-BE" smtClean="0">
                <a:solidFill>
                  <a:prstClr val="white">
                    <a:lumMod val="50000"/>
                  </a:prstClr>
                </a:solidFill>
              </a:rPr>
              <a:pPr defTabSz="1219170"/>
              <a:t>‹nr.›</a:t>
            </a:fld>
            <a:endParaRPr lang="nl-BE" dirty="0">
              <a:solidFill>
                <a:prstClr val="white">
                  <a:lumMod val="50000"/>
                </a:prstClr>
              </a:solidFill>
            </a:endParaRPr>
          </a:p>
        </p:txBody>
      </p:sp>
      <p:sp>
        <p:nvSpPr>
          <p:cNvPr id="7" name="Rechthoek 6"/>
          <p:cNvSpPr/>
          <p:nvPr userDrawn="1"/>
        </p:nvSpPr>
        <p:spPr>
          <a:xfrm>
            <a:off x="0" y="0"/>
            <a:ext cx="384000" cy="68580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nl-BE" sz="2400" b="0" i="0" u="none" strike="noStrike" kern="1200" cap="none" spc="0" normalizeH="0" baseline="0" noProof="0">
              <a:ln>
                <a:noFill/>
              </a:ln>
              <a:solidFill>
                <a:prstClr val="white"/>
              </a:solidFill>
              <a:effectLst/>
              <a:uLnTx/>
              <a:uFillTx/>
              <a:latin typeface="Calibri"/>
              <a:ea typeface="+mn-ea"/>
              <a:cs typeface="+mn-cs"/>
            </a:endParaRPr>
          </a:p>
        </p:txBody>
      </p:sp>
      <p:pic>
        <p:nvPicPr>
          <p:cNvPr id="9" name="Afbeelding 8">
            <a:extLst>
              <a:ext uri="{FF2B5EF4-FFF2-40B4-BE49-F238E27FC236}">
                <a16:creationId xmlns:a16="http://schemas.microsoft.com/office/drawing/2014/main" id="{7F15820D-5AC6-4C07-A9B5-3CA33D2AC3C6}"/>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664641" y="5960213"/>
            <a:ext cx="2739401" cy="897787"/>
          </a:xfrm>
          <a:prstGeom prst="rect">
            <a:avLst/>
          </a:prstGeom>
        </p:spPr>
      </p:pic>
      <p:pic>
        <p:nvPicPr>
          <p:cNvPr id="10" name="Afbeelding 9">
            <a:extLst>
              <a:ext uri="{FF2B5EF4-FFF2-40B4-BE49-F238E27FC236}">
                <a16:creationId xmlns:a16="http://schemas.microsoft.com/office/drawing/2014/main" id="{4D1AD071-73F6-4394-8545-1A74DC0110B5}"/>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9780579" y="5960212"/>
            <a:ext cx="1952208" cy="735787"/>
          </a:xfrm>
          <a:prstGeom prst="rect">
            <a:avLst/>
          </a:prstGeom>
        </p:spPr>
      </p:pic>
    </p:spTree>
    <p:extLst>
      <p:ext uri="{BB962C8B-B14F-4D97-AF65-F5344CB8AC3E}">
        <p14:creationId xmlns:p14="http://schemas.microsoft.com/office/powerpoint/2010/main" val="15153484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6" r:id="rId5"/>
    <p:sldLayoutId id="2147483667" r:id="rId6"/>
    <p:sldLayoutId id="2147483668" r:id="rId7"/>
  </p:sldLayoutIdLst>
  <p:txStyles>
    <p:titleStyle>
      <a:lvl1pPr algn="l" defTabSz="1219170" rtl="0" eaLnBrk="1" latinLnBrk="0" hangingPunct="1">
        <a:lnSpc>
          <a:spcPts val="5067"/>
        </a:lnSpc>
        <a:spcBef>
          <a:spcPts val="0"/>
        </a:spcBef>
        <a:buNone/>
        <a:defRPr sz="4933" b="0" i="0" kern="1200">
          <a:solidFill>
            <a:schemeClr val="tx1"/>
          </a:solidFill>
          <a:latin typeface="Calibri" panose="020F0502020204030204" pitchFamily="34" charset="0"/>
          <a:ea typeface="+mj-ea"/>
          <a:cs typeface="Calibri" panose="020F0502020204030204" pitchFamily="34" charset="0"/>
        </a:defRPr>
      </a:lvl1pPr>
    </p:titleStyle>
    <p:bodyStyle>
      <a:lvl1pPr marL="383990" indent="-383990" algn="l" defTabSz="1219170" rtl="0" eaLnBrk="1" latinLnBrk="0" hangingPunct="1">
        <a:lnSpc>
          <a:spcPct val="90000"/>
        </a:lnSpc>
        <a:spcBef>
          <a:spcPts val="400"/>
        </a:spcBef>
        <a:buSzPct val="90000"/>
        <a:buFontTx/>
        <a:buBlip>
          <a:blip r:embed="rId11"/>
        </a:buBlip>
        <a:defRPr sz="2933" kern="1200" spc="0">
          <a:solidFill>
            <a:schemeClr val="tx1"/>
          </a:solidFill>
          <a:latin typeface="Calibri" panose="020F0502020204030204" pitchFamily="34" charset="0"/>
          <a:ea typeface="+mn-ea"/>
          <a:cs typeface="Calibri" panose="020F0502020204030204" pitchFamily="34" charset="0"/>
        </a:defRPr>
      </a:lvl1pPr>
      <a:lvl2pPr marL="767981" indent="-383990" algn="l" defTabSz="1219170" rtl="0" eaLnBrk="1" latinLnBrk="0" hangingPunct="1">
        <a:lnSpc>
          <a:spcPct val="90000"/>
        </a:lnSpc>
        <a:spcBef>
          <a:spcPts val="400"/>
        </a:spcBef>
        <a:buSzPct val="70000"/>
        <a:buFontTx/>
        <a:buBlip>
          <a:blip r:embed="rId12"/>
        </a:buBlip>
        <a:defRPr sz="2933" kern="1200" spc="0">
          <a:solidFill>
            <a:schemeClr val="bg1">
              <a:lumMod val="50000"/>
            </a:schemeClr>
          </a:solidFill>
          <a:latin typeface="Calibri" panose="020F0502020204030204" pitchFamily="34" charset="0"/>
          <a:ea typeface="+mn-ea"/>
          <a:cs typeface="Calibri" panose="020F0502020204030204" pitchFamily="34" charset="0"/>
        </a:defRPr>
      </a:lvl2pPr>
      <a:lvl3pPr marL="1151971" indent="-383990" algn="l" defTabSz="1219170" rtl="0" eaLnBrk="1" latinLnBrk="0" hangingPunct="1">
        <a:lnSpc>
          <a:spcPct val="90000"/>
        </a:lnSpc>
        <a:spcBef>
          <a:spcPts val="400"/>
        </a:spcBef>
        <a:buSzPct val="90000"/>
        <a:buFontTx/>
        <a:buBlip>
          <a:blip r:embed="rId13"/>
        </a:buBlip>
        <a:defRPr sz="2667" kern="1200" spc="0">
          <a:solidFill>
            <a:schemeClr val="tx1"/>
          </a:solidFill>
          <a:latin typeface="Calibri" panose="020F0502020204030204" pitchFamily="34" charset="0"/>
          <a:ea typeface="+mn-ea"/>
          <a:cs typeface="Calibri" panose="020F0502020204030204" pitchFamily="34" charset="0"/>
        </a:defRPr>
      </a:lvl3pPr>
      <a:lvl4pPr marL="1535962" indent="-383990" algn="l" defTabSz="1219170" rtl="0" eaLnBrk="1" latinLnBrk="0" hangingPunct="1">
        <a:lnSpc>
          <a:spcPct val="90000"/>
        </a:lnSpc>
        <a:spcBef>
          <a:spcPts val="400"/>
        </a:spcBef>
        <a:buSzPct val="75000"/>
        <a:buFontTx/>
        <a:buBlip>
          <a:blip r:embed="rId14"/>
        </a:buBlip>
        <a:defRPr sz="2667" kern="1200" spc="0">
          <a:solidFill>
            <a:schemeClr val="tx1"/>
          </a:solidFill>
          <a:latin typeface="Calibri" panose="020F0502020204030204" pitchFamily="34" charset="0"/>
          <a:ea typeface="+mn-ea"/>
          <a:cs typeface="Calibri" panose="020F0502020204030204" pitchFamily="34" charset="0"/>
        </a:defRPr>
      </a:lvl4pPr>
      <a:lvl5pPr marL="1919952" indent="-383990" algn="l" defTabSz="1219170" rtl="0" eaLnBrk="1" latinLnBrk="0" hangingPunct="1">
        <a:lnSpc>
          <a:spcPct val="90000"/>
        </a:lnSpc>
        <a:spcBef>
          <a:spcPts val="400"/>
        </a:spcBef>
        <a:buSzPct val="90000"/>
        <a:buFontTx/>
        <a:buBlip>
          <a:blip r:embed="rId11"/>
        </a:buBlip>
        <a:defRPr sz="2667" kern="1200" spc="0" baseline="0">
          <a:solidFill>
            <a:schemeClr val="tx1"/>
          </a:solidFill>
          <a:latin typeface="Calibri" panose="020F0502020204030204" pitchFamily="34" charset="0"/>
          <a:ea typeface="+mn-ea"/>
          <a:cs typeface="Calibri" panose="020F050202020403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nl-B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1728000" y="756000"/>
            <a:ext cx="9888000" cy="1116000"/>
          </a:xfrm>
          <a:prstGeom prst="rect">
            <a:avLst/>
          </a:prstGeom>
        </p:spPr>
        <p:txBody>
          <a:bodyPr vert="horz" lIns="0" tIns="0" rIns="0" bIns="0" rtlCol="0" anchor="t" anchorCtr="0">
            <a:noAutofit/>
          </a:bodyPr>
          <a:lstStyle/>
          <a:p>
            <a:r>
              <a:rPr lang="nl-NL" dirty="0"/>
              <a:t>Klik om de stijl te bewerken</a:t>
            </a:r>
            <a:endParaRPr lang="nl-BE" dirty="0"/>
          </a:p>
        </p:txBody>
      </p:sp>
      <p:sp>
        <p:nvSpPr>
          <p:cNvPr id="3" name="Tijdelijke aanduiding voor tekst 2"/>
          <p:cNvSpPr>
            <a:spLocks noGrp="1"/>
          </p:cNvSpPr>
          <p:nvPr>
            <p:ph type="body" idx="1"/>
          </p:nvPr>
        </p:nvSpPr>
        <p:spPr>
          <a:xfrm>
            <a:off x="1728000" y="1916140"/>
            <a:ext cx="9888000" cy="3672000"/>
          </a:xfrm>
          <a:prstGeom prst="rect">
            <a:avLst/>
          </a:prstGeom>
        </p:spPr>
        <p:txBody>
          <a:bodyPr vert="horz" lIns="0" tIns="0" rIns="0" bIns="45720" rtlCol="0">
            <a:no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 </a:t>
            </a:r>
            <a:endParaRPr lang="nl-BE" dirty="0"/>
          </a:p>
          <a:p>
            <a:pPr lvl="4"/>
            <a:endParaRPr lang="nl-BE" dirty="0"/>
          </a:p>
        </p:txBody>
      </p:sp>
      <p:sp>
        <p:nvSpPr>
          <p:cNvPr id="4" name="Tijdelijke aanduiding voor datum 3"/>
          <p:cNvSpPr>
            <a:spLocks noGrp="1"/>
          </p:cNvSpPr>
          <p:nvPr>
            <p:ph type="dt" sz="half" idx="2"/>
          </p:nvPr>
        </p:nvSpPr>
        <p:spPr>
          <a:xfrm>
            <a:off x="4067833" y="6336000"/>
            <a:ext cx="1200000" cy="360000"/>
          </a:xfrm>
          <a:prstGeom prst="rect">
            <a:avLst/>
          </a:prstGeom>
        </p:spPr>
        <p:txBody>
          <a:bodyPr vert="horz" lIns="91440" tIns="45720" rIns="91440" bIns="45720" rtlCol="0" anchor="ctr"/>
          <a:lstStyle>
            <a:lvl1pPr algn="l">
              <a:defRPr sz="1200">
                <a:solidFill>
                  <a:schemeClr val="bg1">
                    <a:lumMod val="50000"/>
                  </a:schemeClr>
                </a:solidFill>
                <a:latin typeface="FlandersArtSans-Regular" panose="00000500000000000000" pitchFamily="2" charset="0"/>
              </a:defRPr>
            </a:lvl1pPr>
          </a:lstStyle>
          <a:p>
            <a:pPr defTabSz="1219170"/>
            <a:fld id="{FD6BEBD5-99F3-4C1B-B5AF-C9279F4847C2}" type="datetimeFigureOut">
              <a:rPr lang="nl-BE" smtClean="0">
                <a:solidFill>
                  <a:prstClr val="white">
                    <a:lumMod val="50000"/>
                  </a:prstClr>
                </a:solidFill>
              </a:rPr>
              <a:pPr defTabSz="1219170"/>
              <a:t>22/05/2018</a:t>
            </a:fld>
            <a:endParaRPr lang="nl-BE" dirty="0">
              <a:solidFill>
                <a:prstClr val="white">
                  <a:lumMod val="50000"/>
                </a:prstClr>
              </a:solidFill>
            </a:endParaRPr>
          </a:p>
        </p:txBody>
      </p:sp>
      <p:sp>
        <p:nvSpPr>
          <p:cNvPr id="5" name="Tijdelijke aanduiding voor voettekst 4"/>
          <p:cNvSpPr>
            <a:spLocks noGrp="1"/>
          </p:cNvSpPr>
          <p:nvPr>
            <p:ph type="ftr" sz="quarter" idx="3"/>
          </p:nvPr>
        </p:nvSpPr>
        <p:spPr>
          <a:xfrm>
            <a:off x="5324524" y="6336000"/>
            <a:ext cx="2520000" cy="360000"/>
          </a:xfrm>
          <a:prstGeom prst="rect">
            <a:avLst/>
          </a:prstGeom>
        </p:spPr>
        <p:txBody>
          <a:bodyPr vert="horz" lIns="91440" tIns="45720" rIns="91440" bIns="45720" rtlCol="0" anchor="ctr"/>
          <a:lstStyle>
            <a:lvl1pPr algn="ctr">
              <a:defRPr sz="1200">
                <a:solidFill>
                  <a:schemeClr val="bg1">
                    <a:lumMod val="50000"/>
                  </a:schemeClr>
                </a:solidFill>
                <a:latin typeface="FlandersArtSans-Regular" panose="00000500000000000000" pitchFamily="2" charset="0"/>
              </a:defRPr>
            </a:lvl1pPr>
          </a:lstStyle>
          <a:p>
            <a:pPr defTabSz="1219170"/>
            <a:endParaRPr lang="nl-BE" dirty="0">
              <a:solidFill>
                <a:prstClr val="white">
                  <a:lumMod val="50000"/>
                </a:prstClr>
              </a:solidFill>
            </a:endParaRPr>
          </a:p>
        </p:txBody>
      </p:sp>
      <p:sp>
        <p:nvSpPr>
          <p:cNvPr id="6" name="Tijdelijke aanduiding voor dianummer 5"/>
          <p:cNvSpPr>
            <a:spLocks noGrp="1"/>
          </p:cNvSpPr>
          <p:nvPr>
            <p:ph type="sldNum" sz="quarter" idx="4"/>
          </p:nvPr>
        </p:nvSpPr>
        <p:spPr>
          <a:xfrm>
            <a:off x="7926148" y="6336000"/>
            <a:ext cx="720000" cy="360000"/>
          </a:xfrm>
          <a:prstGeom prst="rect">
            <a:avLst/>
          </a:prstGeom>
        </p:spPr>
        <p:txBody>
          <a:bodyPr vert="horz" lIns="91440" tIns="45720" rIns="91440" bIns="45720" rtlCol="0" anchor="ctr"/>
          <a:lstStyle>
            <a:lvl1pPr algn="r">
              <a:defRPr sz="1200">
                <a:solidFill>
                  <a:schemeClr val="bg1">
                    <a:lumMod val="50000"/>
                  </a:schemeClr>
                </a:solidFill>
                <a:latin typeface="FlandersArtSans-Regular" panose="00000500000000000000" pitchFamily="2" charset="0"/>
              </a:defRPr>
            </a:lvl1pPr>
          </a:lstStyle>
          <a:p>
            <a:pPr defTabSz="1219170"/>
            <a:fld id="{492AD3B4-D906-4191-84FB-4FE613E48036}" type="slidenum">
              <a:rPr lang="nl-BE" smtClean="0">
                <a:solidFill>
                  <a:prstClr val="white">
                    <a:lumMod val="50000"/>
                  </a:prstClr>
                </a:solidFill>
              </a:rPr>
              <a:pPr defTabSz="1219170"/>
              <a:t>‹nr.›</a:t>
            </a:fld>
            <a:endParaRPr lang="nl-BE" dirty="0">
              <a:solidFill>
                <a:prstClr val="white">
                  <a:lumMod val="50000"/>
                </a:prstClr>
              </a:solidFill>
            </a:endParaRPr>
          </a:p>
        </p:txBody>
      </p:sp>
      <p:sp>
        <p:nvSpPr>
          <p:cNvPr id="7" name="Rechthoek 6"/>
          <p:cNvSpPr/>
          <p:nvPr userDrawn="1"/>
        </p:nvSpPr>
        <p:spPr>
          <a:xfrm>
            <a:off x="0" y="0"/>
            <a:ext cx="384000" cy="68580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nl-BE" sz="24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108538393"/>
      </p:ext>
    </p:extLst>
  </p:cSld>
  <p:clrMap bg1="lt1" tx1="dk1" bg2="lt2" tx2="dk2" accent1="accent1" accent2="accent2" accent3="accent3" accent4="accent4" accent5="accent5" accent6="accent6" hlink="hlink" folHlink="folHlink"/>
  <p:sldLayoutIdLst>
    <p:sldLayoutId id="2147483676" r:id="rId1"/>
  </p:sldLayoutIdLst>
  <p:txStyles>
    <p:titleStyle>
      <a:lvl1pPr algn="l" defTabSz="1219170" rtl="0" eaLnBrk="1" latinLnBrk="0" hangingPunct="1">
        <a:lnSpc>
          <a:spcPts val="5067"/>
        </a:lnSpc>
        <a:spcBef>
          <a:spcPts val="0"/>
        </a:spcBef>
        <a:buNone/>
        <a:defRPr sz="4933" b="0" i="0" kern="1200">
          <a:solidFill>
            <a:schemeClr val="tx1"/>
          </a:solidFill>
          <a:latin typeface="Calibri" panose="020F0502020204030204" pitchFamily="34" charset="0"/>
          <a:ea typeface="+mj-ea"/>
          <a:cs typeface="Calibri" panose="020F0502020204030204" pitchFamily="34" charset="0"/>
        </a:defRPr>
      </a:lvl1pPr>
    </p:titleStyle>
    <p:bodyStyle>
      <a:lvl1pPr marL="383990" indent="-383990" algn="l" defTabSz="1219170" rtl="0" eaLnBrk="1" latinLnBrk="0" hangingPunct="1">
        <a:lnSpc>
          <a:spcPct val="90000"/>
        </a:lnSpc>
        <a:spcBef>
          <a:spcPts val="400"/>
        </a:spcBef>
        <a:buSzPct val="90000"/>
        <a:buFontTx/>
        <a:buBlip>
          <a:blip r:embed="rId3"/>
        </a:buBlip>
        <a:defRPr sz="2933" kern="1200" spc="0">
          <a:solidFill>
            <a:schemeClr val="tx1"/>
          </a:solidFill>
          <a:latin typeface="Calibri" panose="020F0502020204030204" pitchFamily="34" charset="0"/>
          <a:ea typeface="+mn-ea"/>
          <a:cs typeface="Calibri" panose="020F0502020204030204" pitchFamily="34" charset="0"/>
        </a:defRPr>
      </a:lvl1pPr>
      <a:lvl2pPr marL="767981" indent="-383990" algn="l" defTabSz="1219170" rtl="0" eaLnBrk="1" latinLnBrk="0" hangingPunct="1">
        <a:lnSpc>
          <a:spcPct val="90000"/>
        </a:lnSpc>
        <a:spcBef>
          <a:spcPts val="400"/>
        </a:spcBef>
        <a:buSzPct val="70000"/>
        <a:buFontTx/>
        <a:buBlip>
          <a:blip r:embed="rId4"/>
        </a:buBlip>
        <a:defRPr sz="2933" kern="1200" spc="0">
          <a:solidFill>
            <a:schemeClr val="bg1">
              <a:lumMod val="50000"/>
            </a:schemeClr>
          </a:solidFill>
          <a:latin typeface="Calibri" panose="020F0502020204030204" pitchFamily="34" charset="0"/>
          <a:ea typeface="+mn-ea"/>
          <a:cs typeface="Calibri" panose="020F0502020204030204" pitchFamily="34" charset="0"/>
        </a:defRPr>
      </a:lvl2pPr>
      <a:lvl3pPr marL="1151971" indent="-383990" algn="l" defTabSz="1219170" rtl="0" eaLnBrk="1" latinLnBrk="0" hangingPunct="1">
        <a:lnSpc>
          <a:spcPct val="90000"/>
        </a:lnSpc>
        <a:spcBef>
          <a:spcPts val="400"/>
        </a:spcBef>
        <a:buSzPct val="90000"/>
        <a:buFontTx/>
        <a:buBlip>
          <a:blip r:embed="rId5"/>
        </a:buBlip>
        <a:defRPr sz="2667" kern="1200" spc="0">
          <a:solidFill>
            <a:schemeClr val="tx1"/>
          </a:solidFill>
          <a:latin typeface="Calibri" panose="020F0502020204030204" pitchFamily="34" charset="0"/>
          <a:ea typeface="+mn-ea"/>
          <a:cs typeface="Calibri" panose="020F0502020204030204" pitchFamily="34" charset="0"/>
        </a:defRPr>
      </a:lvl3pPr>
      <a:lvl4pPr marL="1535962" indent="-383990" algn="l" defTabSz="1219170" rtl="0" eaLnBrk="1" latinLnBrk="0" hangingPunct="1">
        <a:lnSpc>
          <a:spcPct val="90000"/>
        </a:lnSpc>
        <a:spcBef>
          <a:spcPts val="400"/>
        </a:spcBef>
        <a:buSzPct val="75000"/>
        <a:buFontTx/>
        <a:buBlip>
          <a:blip r:embed="rId6"/>
        </a:buBlip>
        <a:defRPr sz="2667" kern="1200" spc="0">
          <a:solidFill>
            <a:schemeClr val="tx1"/>
          </a:solidFill>
          <a:latin typeface="Calibri" panose="020F0502020204030204" pitchFamily="34" charset="0"/>
          <a:ea typeface="+mn-ea"/>
          <a:cs typeface="Calibri" panose="020F0502020204030204" pitchFamily="34" charset="0"/>
        </a:defRPr>
      </a:lvl4pPr>
      <a:lvl5pPr marL="1919952" indent="-383990" algn="l" defTabSz="1219170" rtl="0" eaLnBrk="1" latinLnBrk="0" hangingPunct="1">
        <a:lnSpc>
          <a:spcPct val="90000"/>
        </a:lnSpc>
        <a:spcBef>
          <a:spcPts val="400"/>
        </a:spcBef>
        <a:buSzPct val="90000"/>
        <a:buFontTx/>
        <a:buBlip>
          <a:blip r:embed="rId3"/>
        </a:buBlip>
        <a:defRPr sz="2667" kern="1200" spc="0" baseline="0">
          <a:solidFill>
            <a:schemeClr val="tx1"/>
          </a:solidFill>
          <a:latin typeface="Calibri" panose="020F0502020204030204" pitchFamily="34" charset="0"/>
          <a:ea typeface="+mn-ea"/>
          <a:cs typeface="Calibri" panose="020F050202020403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nl-B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1728000" y="756000"/>
            <a:ext cx="9888000" cy="1116000"/>
          </a:xfrm>
          <a:prstGeom prst="rect">
            <a:avLst/>
          </a:prstGeom>
        </p:spPr>
        <p:txBody>
          <a:bodyPr vert="horz" lIns="0" tIns="0" rIns="0" bIns="0" rtlCol="0" anchor="t" anchorCtr="0">
            <a:noAutofit/>
          </a:bodyPr>
          <a:lstStyle/>
          <a:p>
            <a:r>
              <a:rPr lang="nl-NL" dirty="0"/>
              <a:t>Klik om de stijl te bewerken</a:t>
            </a:r>
            <a:endParaRPr lang="nl-BE" dirty="0"/>
          </a:p>
        </p:txBody>
      </p:sp>
      <p:sp>
        <p:nvSpPr>
          <p:cNvPr id="7" name="Tijdelijke aanduiding voor datum 3"/>
          <p:cNvSpPr>
            <a:spLocks noGrp="1"/>
          </p:cNvSpPr>
          <p:nvPr>
            <p:ph type="dt" sz="half" idx="2"/>
          </p:nvPr>
        </p:nvSpPr>
        <p:spPr>
          <a:xfrm>
            <a:off x="4067833" y="6339600"/>
            <a:ext cx="1200000" cy="360000"/>
          </a:xfrm>
          <a:prstGeom prst="rect">
            <a:avLst/>
          </a:prstGeom>
        </p:spPr>
        <p:txBody>
          <a:bodyPr vert="horz" lIns="91440" tIns="45720" rIns="91440" bIns="45720" rtlCol="0" anchor="ctr"/>
          <a:lstStyle>
            <a:lvl1pPr algn="l">
              <a:defRPr sz="1600">
                <a:solidFill>
                  <a:schemeClr val="tx1">
                    <a:tint val="75000"/>
                  </a:schemeClr>
                </a:solidFill>
                <a:latin typeface="Calibri" panose="020F0502020204030204" pitchFamily="34" charset="0"/>
                <a:cs typeface="Calibri" panose="020F0502020204030204" pitchFamily="34" charset="0"/>
              </a:defRPr>
            </a:lvl1pPr>
          </a:lstStyle>
          <a:p>
            <a:pPr defTabSz="1219170"/>
            <a:fld id="{FD6BEBD5-99F3-4C1B-B5AF-C9279F4847C2}" type="datetimeFigureOut">
              <a:rPr lang="nl-BE" smtClean="0">
                <a:solidFill>
                  <a:srgbClr val="373636">
                    <a:tint val="75000"/>
                  </a:srgbClr>
                </a:solidFill>
              </a:rPr>
              <a:pPr defTabSz="1219170"/>
              <a:t>22/05/2018</a:t>
            </a:fld>
            <a:endParaRPr lang="nl-BE" dirty="0">
              <a:solidFill>
                <a:srgbClr val="373636">
                  <a:tint val="75000"/>
                </a:srgbClr>
              </a:solidFill>
            </a:endParaRPr>
          </a:p>
        </p:txBody>
      </p:sp>
      <p:sp>
        <p:nvSpPr>
          <p:cNvPr id="8" name="Tijdelijke aanduiding voor voettekst 4"/>
          <p:cNvSpPr>
            <a:spLocks noGrp="1"/>
          </p:cNvSpPr>
          <p:nvPr>
            <p:ph type="ftr" sz="quarter" idx="3"/>
          </p:nvPr>
        </p:nvSpPr>
        <p:spPr>
          <a:xfrm>
            <a:off x="5324524" y="6339600"/>
            <a:ext cx="2520000" cy="360000"/>
          </a:xfrm>
          <a:prstGeom prst="rect">
            <a:avLst/>
          </a:prstGeom>
        </p:spPr>
        <p:txBody>
          <a:bodyPr vert="horz" lIns="91440" tIns="45720" rIns="91440" bIns="45720" rtlCol="0" anchor="ctr"/>
          <a:lstStyle>
            <a:lvl1pPr algn="ctr">
              <a:defRPr sz="1600">
                <a:solidFill>
                  <a:schemeClr val="tx1">
                    <a:tint val="75000"/>
                  </a:schemeClr>
                </a:solidFill>
                <a:latin typeface="Calibri" panose="020F0502020204030204" pitchFamily="34" charset="0"/>
                <a:cs typeface="Calibri" panose="020F0502020204030204" pitchFamily="34" charset="0"/>
              </a:defRPr>
            </a:lvl1pPr>
          </a:lstStyle>
          <a:p>
            <a:pPr defTabSz="1219170"/>
            <a:endParaRPr lang="nl-BE" dirty="0">
              <a:solidFill>
                <a:srgbClr val="373636">
                  <a:tint val="75000"/>
                </a:srgbClr>
              </a:solidFill>
            </a:endParaRPr>
          </a:p>
        </p:txBody>
      </p:sp>
      <p:sp>
        <p:nvSpPr>
          <p:cNvPr id="9" name="Tijdelijke aanduiding voor dianummer 5"/>
          <p:cNvSpPr>
            <a:spLocks noGrp="1"/>
          </p:cNvSpPr>
          <p:nvPr>
            <p:ph type="sldNum" sz="quarter" idx="4"/>
          </p:nvPr>
        </p:nvSpPr>
        <p:spPr>
          <a:xfrm>
            <a:off x="7926148" y="6339600"/>
            <a:ext cx="720000" cy="360000"/>
          </a:xfrm>
          <a:prstGeom prst="rect">
            <a:avLst/>
          </a:prstGeom>
        </p:spPr>
        <p:txBody>
          <a:bodyPr vert="horz" lIns="91440" tIns="45720" rIns="91440" bIns="45720" rtlCol="0" anchor="ctr"/>
          <a:lstStyle>
            <a:lvl1pPr algn="r">
              <a:defRPr sz="1467">
                <a:solidFill>
                  <a:schemeClr val="tx1">
                    <a:tint val="75000"/>
                  </a:schemeClr>
                </a:solidFill>
                <a:latin typeface="Calibri" panose="020F0502020204030204" pitchFamily="34" charset="0"/>
                <a:cs typeface="Calibri" panose="020F0502020204030204" pitchFamily="34" charset="0"/>
              </a:defRPr>
            </a:lvl1pPr>
          </a:lstStyle>
          <a:p>
            <a:pPr defTabSz="1219170"/>
            <a:fld id="{492AD3B4-D906-4191-84FB-4FE613E48036}" type="slidenum">
              <a:rPr lang="nl-BE" smtClean="0">
                <a:solidFill>
                  <a:srgbClr val="373636">
                    <a:tint val="75000"/>
                  </a:srgbClr>
                </a:solidFill>
              </a:rPr>
              <a:pPr defTabSz="1219170"/>
              <a:t>‹nr.›</a:t>
            </a:fld>
            <a:endParaRPr lang="nl-BE" dirty="0">
              <a:solidFill>
                <a:srgbClr val="373636">
                  <a:tint val="75000"/>
                </a:srgbClr>
              </a:solidFill>
            </a:endParaRPr>
          </a:p>
        </p:txBody>
      </p:sp>
      <p:sp>
        <p:nvSpPr>
          <p:cNvPr id="10" name="Tijdelijke aanduiding voor tekst 2"/>
          <p:cNvSpPr>
            <a:spLocks noGrp="1"/>
          </p:cNvSpPr>
          <p:nvPr>
            <p:ph type="body" idx="1"/>
          </p:nvPr>
        </p:nvSpPr>
        <p:spPr>
          <a:xfrm>
            <a:off x="1728000" y="1915200"/>
            <a:ext cx="9926400" cy="4352400"/>
          </a:xfrm>
          <a:prstGeom prst="rect">
            <a:avLst/>
          </a:prstGeom>
        </p:spPr>
        <p:txBody>
          <a:bodyPr vert="horz" lIns="0" tIns="0" rIns="0" bIns="45720" rtlCol="0">
            <a:no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 </a:t>
            </a:r>
            <a:endParaRPr lang="nl-BE" dirty="0"/>
          </a:p>
          <a:p>
            <a:pPr lvl="4"/>
            <a:endParaRPr lang="nl-BE" dirty="0"/>
          </a:p>
        </p:txBody>
      </p:sp>
    </p:spTree>
    <p:extLst>
      <p:ext uri="{BB962C8B-B14F-4D97-AF65-F5344CB8AC3E}">
        <p14:creationId xmlns:p14="http://schemas.microsoft.com/office/powerpoint/2010/main" val="4239556114"/>
      </p:ext>
    </p:extLst>
  </p:cSld>
  <p:clrMap bg1="lt1" tx1="dk1" bg2="lt2" tx2="dk2" accent1="accent1" accent2="accent2" accent3="accent3" accent4="accent4" accent5="accent5" accent6="accent6" hlink="hlink" folHlink="folHlink"/>
  <p:sldLayoutIdLst>
    <p:sldLayoutId id="2147483671" r:id="rId1"/>
  </p:sldLayoutIdLst>
  <p:txStyles>
    <p:titleStyle>
      <a:lvl1pPr algn="l" defTabSz="1219170" rtl="0" eaLnBrk="1" latinLnBrk="0" hangingPunct="1">
        <a:lnSpc>
          <a:spcPts val="5067"/>
        </a:lnSpc>
        <a:spcBef>
          <a:spcPct val="0"/>
        </a:spcBef>
        <a:buNone/>
        <a:defRPr sz="4933" kern="1200">
          <a:solidFill>
            <a:schemeClr val="tx1"/>
          </a:solidFill>
          <a:latin typeface="Calibri" panose="020F0502020204030204" pitchFamily="34" charset="0"/>
          <a:ea typeface="+mj-ea"/>
          <a:cs typeface="Calibri" panose="020F0502020204030204" pitchFamily="34" charset="0"/>
        </a:defRPr>
      </a:lvl1pPr>
    </p:titleStyle>
    <p:bodyStyle>
      <a:lvl1pPr marL="383990" marR="0" indent="-383990" algn="l" defTabSz="1219170" rtl="0" eaLnBrk="1" fontAlgn="auto" latinLnBrk="0" hangingPunct="1">
        <a:lnSpc>
          <a:spcPct val="90000"/>
        </a:lnSpc>
        <a:spcBef>
          <a:spcPts val="400"/>
        </a:spcBef>
        <a:spcAft>
          <a:spcPts val="0"/>
        </a:spcAft>
        <a:buClrTx/>
        <a:buSzPct val="90000"/>
        <a:buFontTx/>
        <a:buBlip>
          <a:blip r:embed="rId3"/>
        </a:buBlip>
        <a:tabLst/>
        <a:defRPr sz="2933" kern="1200" spc="0" baseline="0">
          <a:solidFill>
            <a:schemeClr val="tx1"/>
          </a:solidFill>
          <a:latin typeface="Calibri" panose="020F0502020204030204" pitchFamily="34" charset="0"/>
          <a:ea typeface="+mn-ea"/>
          <a:cs typeface="Calibri" panose="020F0502020204030204" pitchFamily="34" charset="0"/>
        </a:defRPr>
      </a:lvl1pPr>
      <a:lvl2pPr marL="767981" marR="0" indent="-383990" algn="l" defTabSz="1219170" rtl="0" eaLnBrk="1" fontAlgn="auto" latinLnBrk="0" hangingPunct="1">
        <a:lnSpc>
          <a:spcPct val="90000"/>
        </a:lnSpc>
        <a:spcBef>
          <a:spcPts val="400"/>
        </a:spcBef>
        <a:spcAft>
          <a:spcPts val="0"/>
        </a:spcAft>
        <a:buClrTx/>
        <a:buSzPct val="75000"/>
        <a:buFontTx/>
        <a:buBlip>
          <a:blip r:embed="rId4"/>
        </a:buBlip>
        <a:tabLst/>
        <a:defRPr sz="2933" kern="1200" spc="0" baseline="0">
          <a:solidFill>
            <a:srgbClr val="9B9B9B"/>
          </a:solidFill>
          <a:latin typeface="Calibri" panose="020F0502020204030204" pitchFamily="34" charset="0"/>
          <a:ea typeface="+mn-ea"/>
          <a:cs typeface="Calibri" panose="020F0502020204030204" pitchFamily="34" charset="0"/>
        </a:defRPr>
      </a:lvl2pPr>
      <a:lvl3pPr marL="1151971" marR="0" indent="-383990" algn="l" defTabSz="1219170" rtl="0" eaLnBrk="1" fontAlgn="auto" latinLnBrk="0" hangingPunct="1">
        <a:lnSpc>
          <a:spcPct val="90000"/>
        </a:lnSpc>
        <a:spcBef>
          <a:spcPts val="400"/>
        </a:spcBef>
        <a:spcAft>
          <a:spcPts val="0"/>
        </a:spcAft>
        <a:buClrTx/>
        <a:buSzPct val="85000"/>
        <a:buFontTx/>
        <a:buBlip>
          <a:blip r:embed="rId5"/>
        </a:buBlip>
        <a:tabLst/>
        <a:defRPr sz="2667" kern="1200" spc="0" baseline="0">
          <a:solidFill>
            <a:schemeClr val="tx1"/>
          </a:solidFill>
          <a:latin typeface="Calibri" panose="020F0502020204030204" pitchFamily="34" charset="0"/>
          <a:ea typeface="+mn-ea"/>
          <a:cs typeface="Calibri" panose="020F0502020204030204" pitchFamily="34" charset="0"/>
        </a:defRPr>
      </a:lvl3pPr>
      <a:lvl4pPr marL="1535962" marR="0" indent="-383990" algn="l" defTabSz="1219170" rtl="0" eaLnBrk="1" fontAlgn="auto" latinLnBrk="0" hangingPunct="1">
        <a:lnSpc>
          <a:spcPct val="90000"/>
        </a:lnSpc>
        <a:spcBef>
          <a:spcPts val="400"/>
        </a:spcBef>
        <a:spcAft>
          <a:spcPts val="0"/>
        </a:spcAft>
        <a:buClrTx/>
        <a:buSzPct val="75000"/>
        <a:buFontTx/>
        <a:buBlip>
          <a:blip r:embed="rId6"/>
        </a:buBlip>
        <a:tabLst/>
        <a:defRPr sz="2667" kern="1200" spc="0" baseline="0">
          <a:solidFill>
            <a:schemeClr val="tx1"/>
          </a:solidFill>
          <a:latin typeface="Calibri" panose="020F0502020204030204" pitchFamily="34" charset="0"/>
          <a:ea typeface="+mn-ea"/>
          <a:cs typeface="Calibri" panose="020F0502020204030204" pitchFamily="34" charset="0"/>
        </a:defRPr>
      </a:lvl4pPr>
      <a:lvl5pPr marL="1919952" marR="0" indent="-383990" algn="l" defTabSz="1219170" rtl="0" eaLnBrk="1" fontAlgn="auto" latinLnBrk="0" hangingPunct="1">
        <a:lnSpc>
          <a:spcPct val="90000"/>
        </a:lnSpc>
        <a:spcBef>
          <a:spcPts val="400"/>
        </a:spcBef>
        <a:spcAft>
          <a:spcPts val="0"/>
        </a:spcAft>
        <a:buClrTx/>
        <a:buSzPct val="90000"/>
        <a:buFontTx/>
        <a:buBlip>
          <a:blip r:embed="rId3"/>
        </a:buBlip>
        <a:tabLst/>
        <a:defRPr sz="2667" kern="1200" spc="0" baseline="0">
          <a:solidFill>
            <a:schemeClr val="tx1"/>
          </a:solidFill>
          <a:latin typeface="Calibri" panose="020F0502020204030204" pitchFamily="34" charset="0"/>
          <a:ea typeface="+mn-ea"/>
          <a:cs typeface="Calibri" panose="020F050202020403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nl-B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FB846D-A4C8-4660-9BBD-DA49A0674679}"/>
              </a:ext>
            </a:extLst>
          </p:cNvPr>
          <p:cNvSpPr>
            <a:spLocks noGrp="1"/>
          </p:cNvSpPr>
          <p:nvPr>
            <p:ph type="ctrTitle"/>
          </p:nvPr>
        </p:nvSpPr>
        <p:spPr/>
        <p:txBody>
          <a:bodyPr/>
          <a:lstStyle/>
          <a:p>
            <a:r>
              <a:rPr lang="nl-BE" dirty="0">
                <a:solidFill>
                  <a:srgbClr val="FF0000"/>
                </a:solidFill>
              </a:rPr>
              <a:t>Beleidsvisie</a:t>
            </a:r>
            <a:br>
              <a:rPr lang="nl-BE" dirty="0">
                <a:solidFill>
                  <a:srgbClr val="FF0000"/>
                </a:solidFill>
              </a:rPr>
            </a:br>
            <a:r>
              <a:rPr lang="nl-BE" dirty="0">
                <a:solidFill>
                  <a:srgbClr val="FF0000"/>
                </a:solidFill>
              </a:rPr>
              <a:t>Sociaal Werk</a:t>
            </a:r>
            <a:endParaRPr lang="nl-BE" dirty="0"/>
          </a:p>
        </p:txBody>
      </p:sp>
      <p:sp>
        <p:nvSpPr>
          <p:cNvPr id="3" name="Ondertitel 2">
            <a:extLst>
              <a:ext uri="{FF2B5EF4-FFF2-40B4-BE49-F238E27FC236}">
                <a16:creationId xmlns:a16="http://schemas.microsoft.com/office/drawing/2014/main" id="{DA36F2B2-A548-48BE-8ABC-7CFBA02BFD60}"/>
              </a:ext>
            </a:extLst>
          </p:cNvPr>
          <p:cNvSpPr>
            <a:spLocks noGrp="1"/>
          </p:cNvSpPr>
          <p:nvPr>
            <p:ph type="subTitle" idx="1"/>
          </p:nvPr>
        </p:nvSpPr>
        <p:spPr/>
        <p:txBody>
          <a:bodyPr/>
          <a:lstStyle/>
          <a:p>
            <a:r>
              <a:rPr lang="nl-BE" dirty="0">
                <a:solidFill>
                  <a:srgbClr val="FF0000"/>
                </a:solidFill>
              </a:rPr>
              <a:t>Jo Vandeurzen</a:t>
            </a:r>
            <a:br>
              <a:rPr lang="nl-BE" dirty="0">
                <a:solidFill>
                  <a:srgbClr val="FF0000"/>
                </a:solidFill>
              </a:rPr>
            </a:br>
            <a:r>
              <a:rPr lang="nl-BE" dirty="0">
                <a:solidFill>
                  <a:srgbClr val="FF0000"/>
                </a:solidFill>
              </a:rPr>
              <a:t>Vlaams minister van Welzijn, Volksgezondheid en Gezin</a:t>
            </a:r>
            <a:endParaRPr lang="nl-BE" dirty="0"/>
          </a:p>
        </p:txBody>
      </p:sp>
      <p:sp>
        <p:nvSpPr>
          <p:cNvPr id="4" name="Tekstvak 3">
            <a:extLst>
              <a:ext uri="{FF2B5EF4-FFF2-40B4-BE49-F238E27FC236}">
                <a16:creationId xmlns:a16="http://schemas.microsoft.com/office/drawing/2014/main" id="{171EDE8A-7486-4583-A571-DF0912C5CE22}"/>
              </a:ext>
            </a:extLst>
          </p:cNvPr>
          <p:cNvSpPr txBox="1"/>
          <p:nvPr/>
        </p:nvSpPr>
        <p:spPr>
          <a:xfrm>
            <a:off x="4655890" y="6115574"/>
            <a:ext cx="3355596" cy="369332"/>
          </a:xfrm>
          <a:prstGeom prst="rect">
            <a:avLst/>
          </a:prstGeom>
          <a:noFill/>
        </p:spPr>
        <p:txBody>
          <a:bodyPr wrap="square" rtlCol="0">
            <a:spAutoFit/>
          </a:bodyPr>
          <a:lstStyle/>
          <a:p>
            <a:r>
              <a:rPr lang="nl-BE" dirty="0">
                <a:latin typeface="FlandersArtSans-Bold" panose="00000800000000000000" pitchFamily="2" charset="0"/>
              </a:rPr>
              <a:t>#Sociaalwerk2018</a:t>
            </a:r>
          </a:p>
        </p:txBody>
      </p:sp>
    </p:spTree>
    <p:extLst>
      <p:ext uri="{BB962C8B-B14F-4D97-AF65-F5344CB8AC3E}">
        <p14:creationId xmlns:p14="http://schemas.microsoft.com/office/powerpoint/2010/main" val="15796976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06E9AC-E3F8-8F47-8D42-09614CC8D7A0}"/>
              </a:ext>
            </a:extLst>
          </p:cNvPr>
          <p:cNvSpPr>
            <a:spLocks noGrp="1"/>
          </p:cNvSpPr>
          <p:nvPr>
            <p:ph type="ctrTitle"/>
          </p:nvPr>
        </p:nvSpPr>
        <p:spPr>
          <a:xfrm>
            <a:off x="1375795" y="3079027"/>
            <a:ext cx="10115746" cy="3184952"/>
          </a:xfrm>
        </p:spPr>
        <p:txBody>
          <a:bodyPr/>
          <a:lstStyle/>
          <a:p>
            <a:pPr algn="ctr">
              <a:lnSpc>
                <a:spcPct val="100000"/>
              </a:lnSpc>
            </a:pPr>
            <a:r>
              <a:rPr lang="nl-BE" sz="3000" b="1" i="1" dirty="0"/>
              <a:t>“Sociaal werk werkt verbindend, is op zoek naar samenwerking. </a:t>
            </a:r>
            <a:br>
              <a:rPr lang="nl-BE" sz="3000" b="1" i="1" dirty="0"/>
            </a:br>
            <a:r>
              <a:rPr lang="nl-BE" sz="3000" b="1" i="1" dirty="0"/>
              <a:t>Op die manier kan expertise gedeeld worden en hoeft het warm water niet telkens opnieuw uitgevonden te worden”</a:t>
            </a:r>
            <a:br>
              <a:rPr lang="nl-BE" sz="3000" b="1" i="1" dirty="0"/>
            </a:br>
            <a:r>
              <a:rPr lang="nl-BE" sz="3000" b="1" i="1" dirty="0"/>
              <a:t>(werkgroep 5)</a:t>
            </a:r>
          </a:p>
        </p:txBody>
      </p:sp>
      <p:pic>
        <p:nvPicPr>
          <p:cNvPr id="4" name="Afbeelding 3">
            <a:extLst>
              <a:ext uri="{FF2B5EF4-FFF2-40B4-BE49-F238E27FC236}">
                <a16:creationId xmlns:a16="http://schemas.microsoft.com/office/drawing/2014/main" id="{A5D35C00-F7A6-4217-A9FB-0DC035A2CE0F}"/>
              </a:ext>
            </a:extLst>
          </p:cNvPr>
          <p:cNvPicPr>
            <a:picLocks noChangeAspect="1"/>
          </p:cNvPicPr>
          <p:nvPr/>
        </p:nvPicPr>
        <p:blipFill rotWithShape="1">
          <a:blip r:embed="rId2">
            <a:extLst>
              <a:ext uri="{28A0092B-C50C-407E-A947-70E740481C1C}">
                <a14:useLocalDpi xmlns:a14="http://schemas.microsoft.com/office/drawing/2010/main" val="0"/>
              </a:ext>
            </a:extLst>
          </a:blip>
          <a:srcRect b="39241"/>
          <a:stretch/>
        </p:blipFill>
        <p:spPr>
          <a:xfrm>
            <a:off x="1033426" y="223975"/>
            <a:ext cx="10458115" cy="4181414"/>
          </a:xfrm>
          <a:prstGeom prst="rect">
            <a:avLst/>
          </a:prstGeom>
        </p:spPr>
      </p:pic>
      <p:sp>
        <p:nvSpPr>
          <p:cNvPr id="5" name="Tekstvak 4">
            <a:extLst>
              <a:ext uri="{FF2B5EF4-FFF2-40B4-BE49-F238E27FC236}">
                <a16:creationId xmlns:a16="http://schemas.microsoft.com/office/drawing/2014/main" id="{2BC903F5-07D5-4EDA-B752-22D0CCAAD59A}"/>
              </a:ext>
            </a:extLst>
          </p:cNvPr>
          <p:cNvSpPr txBox="1"/>
          <p:nvPr/>
        </p:nvSpPr>
        <p:spPr>
          <a:xfrm>
            <a:off x="4655890" y="6263979"/>
            <a:ext cx="3355596" cy="369332"/>
          </a:xfrm>
          <a:prstGeom prst="rect">
            <a:avLst/>
          </a:prstGeom>
          <a:noFill/>
        </p:spPr>
        <p:txBody>
          <a:bodyPr wrap="square" rtlCol="0">
            <a:spAutoFit/>
          </a:bodyPr>
          <a:lstStyle/>
          <a:p>
            <a:r>
              <a:rPr lang="nl-BE" dirty="0">
                <a:latin typeface="FlandersArtSans-Bold" panose="00000800000000000000" pitchFamily="2" charset="0"/>
              </a:rPr>
              <a:t>#Sociaalwerk2018</a:t>
            </a:r>
          </a:p>
        </p:txBody>
      </p:sp>
      <p:sp>
        <p:nvSpPr>
          <p:cNvPr id="6" name="Tekstvak 5">
            <a:extLst>
              <a:ext uri="{FF2B5EF4-FFF2-40B4-BE49-F238E27FC236}">
                <a16:creationId xmlns:a16="http://schemas.microsoft.com/office/drawing/2014/main" id="{3E128C47-D4EB-483D-ABD2-00E7B320A177}"/>
              </a:ext>
            </a:extLst>
          </p:cNvPr>
          <p:cNvSpPr txBox="1"/>
          <p:nvPr/>
        </p:nvSpPr>
        <p:spPr>
          <a:xfrm>
            <a:off x="9966015" y="4128390"/>
            <a:ext cx="1525526" cy="276999"/>
          </a:xfrm>
          <a:prstGeom prst="rect">
            <a:avLst/>
          </a:prstGeom>
          <a:solidFill>
            <a:schemeClr val="bg2"/>
          </a:solidFill>
        </p:spPr>
        <p:txBody>
          <a:bodyPr wrap="square" rtlCol="0">
            <a:spAutoFit/>
          </a:bodyPr>
          <a:lstStyle/>
          <a:p>
            <a:r>
              <a:rPr lang="nl-BE" sz="1200" dirty="0"/>
              <a:t>© Philippe Swiggers</a:t>
            </a:r>
          </a:p>
        </p:txBody>
      </p:sp>
    </p:spTree>
    <p:extLst>
      <p:ext uri="{BB962C8B-B14F-4D97-AF65-F5344CB8AC3E}">
        <p14:creationId xmlns:p14="http://schemas.microsoft.com/office/powerpoint/2010/main" val="27676901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2B3615-92EF-4F45-A49B-AF4F79E98D9E}"/>
              </a:ext>
            </a:extLst>
          </p:cNvPr>
          <p:cNvSpPr>
            <a:spLocks noGrp="1"/>
          </p:cNvSpPr>
          <p:nvPr>
            <p:ph type="title"/>
          </p:nvPr>
        </p:nvSpPr>
        <p:spPr/>
        <p:txBody>
          <a:bodyPr/>
          <a:lstStyle/>
          <a:p>
            <a:r>
              <a:rPr lang="nl-BE" dirty="0"/>
              <a:t>Ontschotting vereist netwerking</a:t>
            </a:r>
          </a:p>
        </p:txBody>
      </p:sp>
      <p:sp>
        <p:nvSpPr>
          <p:cNvPr id="3" name="Tijdelijke aanduiding voor inhoud 2">
            <a:extLst>
              <a:ext uri="{FF2B5EF4-FFF2-40B4-BE49-F238E27FC236}">
                <a16:creationId xmlns:a16="http://schemas.microsoft.com/office/drawing/2014/main" id="{A99DE50E-C97C-4AE8-8FC1-8E3D989F9B8A}"/>
              </a:ext>
            </a:extLst>
          </p:cNvPr>
          <p:cNvSpPr>
            <a:spLocks noGrp="1"/>
          </p:cNvSpPr>
          <p:nvPr>
            <p:ph sz="half" idx="1"/>
          </p:nvPr>
        </p:nvSpPr>
        <p:spPr>
          <a:xfrm>
            <a:off x="1728000" y="1529306"/>
            <a:ext cx="9888000" cy="3672000"/>
          </a:xfrm>
        </p:spPr>
        <p:txBody>
          <a:bodyPr/>
          <a:lstStyle/>
          <a:p>
            <a:r>
              <a:rPr lang="nl-BE" dirty="0"/>
              <a:t>In de nabijheid en de leefwereld van doelgroepen</a:t>
            </a:r>
          </a:p>
          <a:p>
            <a:r>
              <a:rPr lang="nl-BE" dirty="0"/>
              <a:t>In individuele trajecten</a:t>
            </a:r>
          </a:p>
          <a:p>
            <a:r>
              <a:rPr lang="nl-BE" dirty="0"/>
              <a:t>In basiswerkingen: buurtwerk, lokale dienstencentra,…</a:t>
            </a:r>
          </a:p>
          <a:p>
            <a:pPr>
              <a:buNone/>
            </a:pPr>
            <a:r>
              <a:rPr lang="nl-BE" b="1" dirty="0">
                <a:solidFill>
                  <a:srgbClr val="FF0000"/>
                </a:solidFill>
                <a:sym typeface="Wingdings" panose="05000000000000000000" pitchFamily="2" charset="2"/>
              </a:rPr>
              <a:t> Bijzondere aandacht voor mensen met een beperkt en overbevraagd netwerk</a:t>
            </a:r>
            <a:endParaRPr lang="nl-BE" b="1" dirty="0"/>
          </a:p>
        </p:txBody>
      </p:sp>
      <p:pic>
        <p:nvPicPr>
          <p:cNvPr id="5" name="Afbeelding 4">
            <a:extLst>
              <a:ext uri="{FF2B5EF4-FFF2-40B4-BE49-F238E27FC236}">
                <a16:creationId xmlns:a16="http://schemas.microsoft.com/office/drawing/2014/main" id="{9473931F-A643-4FBF-87D3-8B663BB60C34}"/>
              </a:ext>
            </a:extLst>
          </p:cNvPr>
          <p:cNvPicPr>
            <a:picLocks noChangeAspect="1"/>
          </p:cNvPicPr>
          <p:nvPr/>
        </p:nvPicPr>
        <p:blipFill rotWithShape="1">
          <a:blip r:embed="rId2">
            <a:extLst>
              <a:ext uri="{28A0092B-C50C-407E-A947-70E740481C1C}">
                <a14:useLocalDpi xmlns:a14="http://schemas.microsoft.com/office/drawing/2010/main" val="0"/>
              </a:ext>
            </a:extLst>
          </a:blip>
          <a:srcRect b="8320"/>
          <a:stretch/>
        </p:blipFill>
        <p:spPr>
          <a:xfrm>
            <a:off x="6342077" y="3280469"/>
            <a:ext cx="5849923" cy="3577531"/>
          </a:xfrm>
          <a:prstGeom prst="rect">
            <a:avLst/>
          </a:prstGeom>
        </p:spPr>
      </p:pic>
      <p:sp>
        <p:nvSpPr>
          <p:cNvPr id="6" name="Tekstvak 5">
            <a:extLst>
              <a:ext uri="{FF2B5EF4-FFF2-40B4-BE49-F238E27FC236}">
                <a16:creationId xmlns:a16="http://schemas.microsoft.com/office/drawing/2014/main" id="{CA1DD606-6A89-4F1D-8549-2118F3A6C540}"/>
              </a:ext>
            </a:extLst>
          </p:cNvPr>
          <p:cNvSpPr txBox="1"/>
          <p:nvPr/>
        </p:nvSpPr>
        <p:spPr>
          <a:xfrm>
            <a:off x="10666474" y="6581001"/>
            <a:ext cx="1525526" cy="276999"/>
          </a:xfrm>
          <a:prstGeom prst="rect">
            <a:avLst/>
          </a:prstGeom>
          <a:solidFill>
            <a:schemeClr val="bg2"/>
          </a:solidFill>
        </p:spPr>
        <p:txBody>
          <a:bodyPr wrap="square" rtlCol="0">
            <a:spAutoFit/>
          </a:bodyPr>
          <a:lstStyle/>
          <a:p>
            <a:r>
              <a:rPr lang="nl-BE" sz="1200" dirty="0"/>
              <a:t>© Philippe Swiggers</a:t>
            </a:r>
          </a:p>
        </p:txBody>
      </p:sp>
    </p:spTree>
    <p:extLst>
      <p:ext uri="{BB962C8B-B14F-4D97-AF65-F5344CB8AC3E}">
        <p14:creationId xmlns:p14="http://schemas.microsoft.com/office/powerpoint/2010/main" val="19667494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862616CF-D59F-5D4B-980D-75BDB0751F2B}"/>
              </a:ext>
            </a:extLst>
          </p:cNvPr>
          <p:cNvSpPr txBox="1">
            <a:spLocks/>
          </p:cNvSpPr>
          <p:nvPr/>
        </p:nvSpPr>
        <p:spPr>
          <a:xfrm>
            <a:off x="729842" y="1981539"/>
            <a:ext cx="5201175" cy="2459929"/>
          </a:xfrm>
          <a:prstGeom prst="rect">
            <a:avLst/>
          </a:prstGeom>
        </p:spPr>
        <p:txBody>
          <a:bodyPr vert="horz" lIns="0" tIns="0" rIns="0" bIns="0" rtlCol="0" anchor="b" anchorCtr="0">
            <a:noAutofit/>
          </a:bodyPr>
          <a:lstStyle>
            <a:lvl1pPr algn="l" defTabSz="1219170" rtl="0" eaLnBrk="1" latinLnBrk="0" hangingPunct="1">
              <a:lnSpc>
                <a:spcPts val="5067"/>
              </a:lnSpc>
              <a:spcBef>
                <a:spcPts val="0"/>
              </a:spcBef>
              <a:buNone/>
              <a:defRPr sz="4933" b="0" i="0" kern="1200">
                <a:solidFill>
                  <a:schemeClr val="tx1"/>
                </a:solidFill>
                <a:latin typeface="Calibri" panose="020F0502020204030204" pitchFamily="34" charset="0"/>
                <a:ea typeface="+mj-ea"/>
                <a:cs typeface="Calibri" panose="020F0502020204030204" pitchFamily="34" charset="0"/>
              </a:defRPr>
            </a:lvl1pPr>
          </a:lstStyle>
          <a:p>
            <a:pPr algn="ctr">
              <a:lnSpc>
                <a:spcPct val="100000"/>
              </a:lnSpc>
            </a:pPr>
            <a:r>
              <a:rPr lang="nl-BE" sz="3000" b="1" i="1" dirty="0"/>
              <a:t>“Grondrechten zijn de fundering van de samenleving. (…) Mensen hebben een speciaal pasje nodig om ernaar toe te gaan, maar velen hebben het niet en als ze het hebben, kennen ze de code niet”</a:t>
            </a:r>
            <a:br>
              <a:rPr lang="nl-BE" sz="3000" b="1" i="1" dirty="0"/>
            </a:br>
            <a:r>
              <a:rPr lang="nl-BE" sz="3000" b="1" i="1" dirty="0"/>
              <a:t>(werkgroep 3)</a:t>
            </a:r>
          </a:p>
        </p:txBody>
      </p:sp>
      <p:pic>
        <p:nvPicPr>
          <p:cNvPr id="3" name="Afbeelding 2">
            <a:extLst>
              <a:ext uri="{FF2B5EF4-FFF2-40B4-BE49-F238E27FC236}">
                <a16:creationId xmlns:a16="http://schemas.microsoft.com/office/drawing/2014/main" id="{0B11089F-E257-4A29-ADCD-2E650D078BFC}"/>
              </a:ext>
            </a:extLst>
          </p:cNvPr>
          <p:cNvPicPr>
            <a:picLocks noChangeAspect="1"/>
          </p:cNvPicPr>
          <p:nvPr/>
        </p:nvPicPr>
        <p:blipFill rotWithShape="1">
          <a:blip r:embed="rId2">
            <a:extLst>
              <a:ext uri="{28A0092B-C50C-407E-A947-70E740481C1C}">
                <a14:useLocalDpi xmlns:a14="http://schemas.microsoft.com/office/drawing/2010/main" val="0"/>
              </a:ext>
            </a:extLst>
          </a:blip>
          <a:srcRect l="39420"/>
          <a:stretch/>
        </p:blipFill>
        <p:spPr>
          <a:xfrm>
            <a:off x="5931017" y="0"/>
            <a:ext cx="6260983" cy="6858000"/>
          </a:xfrm>
          <a:prstGeom prst="rect">
            <a:avLst/>
          </a:prstGeom>
        </p:spPr>
      </p:pic>
      <p:sp>
        <p:nvSpPr>
          <p:cNvPr id="4" name="Tekstvak 3">
            <a:extLst>
              <a:ext uri="{FF2B5EF4-FFF2-40B4-BE49-F238E27FC236}">
                <a16:creationId xmlns:a16="http://schemas.microsoft.com/office/drawing/2014/main" id="{B7742971-EDDB-424F-AB8A-6DAC6F8A7FEC}"/>
              </a:ext>
            </a:extLst>
          </p:cNvPr>
          <p:cNvSpPr txBox="1"/>
          <p:nvPr/>
        </p:nvSpPr>
        <p:spPr>
          <a:xfrm>
            <a:off x="10666474" y="6581001"/>
            <a:ext cx="1525526" cy="276999"/>
          </a:xfrm>
          <a:prstGeom prst="rect">
            <a:avLst/>
          </a:prstGeom>
          <a:solidFill>
            <a:schemeClr val="bg2"/>
          </a:solidFill>
        </p:spPr>
        <p:txBody>
          <a:bodyPr wrap="square" rtlCol="0">
            <a:spAutoFit/>
          </a:bodyPr>
          <a:lstStyle/>
          <a:p>
            <a:r>
              <a:rPr lang="nl-BE" sz="1200" dirty="0"/>
              <a:t>© Philippe Swiggers</a:t>
            </a:r>
          </a:p>
        </p:txBody>
      </p:sp>
    </p:spTree>
    <p:extLst>
      <p:ext uri="{BB962C8B-B14F-4D97-AF65-F5344CB8AC3E}">
        <p14:creationId xmlns:p14="http://schemas.microsoft.com/office/powerpoint/2010/main" val="34421543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3A49DE-9637-6A45-AEC8-BA9D9A60DE1F}"/>
              </a:ext>
            </a:extLst>
          </p:cNvPr>
          <p:cNvSpPr>
            <a:spLocks noGrp="1"/>
          </p:cNvSpPr>
          <p:nvPr>
            <p:ph type="title"/>
          </p:nvPr>
        </p:nvSpPr>
        <p:spPr/>
        <p:txBody>
          <a:bodyPr/>
          <a:lstStyle/>
          <a:p>
            <a:r>
              <a:rPr lang="nl-BE" dirty="0"/>
              <a:t>Strijd tegen </a:t>
            </a:r>
            <a:r>
              <a:rPr lang="nl-BE" dirty="0" err="1"/>
              <a:t>onderbescherming</a:t>
            </a:r>
            <a:endParaRPr lang="nl-BE" dirty="0"/>
          </a:p>
        </p:txBody>
      </p:sp>
      <p:sp>
        <p:nvSpPr>
          <p:cNvPr id="3" name="Tijdelijke aanduiding voor inhoud 2">
            <a:extLst>
              <a:ext uri="{FF2B5EF4-FFF2-40B4-BE49-F238E27FC236}">
                <a16:creationId xmlns:a16="http://schemas.microsoft.com/office/drawing/2014/main" id="{1A4D1ABE-64BB-F64B-B7FA-64165D3D0787}"/>
              </a:ext>
            </a:extLst>
          </p:cNvPr>
          <p:cNvSpPr>
            <a:spLocks noGrp="1"/>
          </p:cNvSpPr>
          <p:nvPr>
            <p:ph sz="half" idx="1"/>
          </p:nvPr>
        </p:nvSpPr>
        <p:spPr>
          <a:xfrm>
            <a:off x="1728000" y="1785947"/>
            <a:ext cx="9888000" cy="3672000"/>
          </a:xfrm>
        </p:spPr>
        <p:txBody>
          <a:bodyPr vert="horz" lIns="0" tIns="0" rIns="0" bIns="0" rtlCol="0">
            <a:noAutofit/>
          </a:bodyPr>
          <a:lstStyle/>
          <a:p>
            <a:pPr marL="360363" indent="-360363"/>
            <a:r>
              <a:rPr lang="nl-BE" dirty="0"/>
              <a:t>Strijd moet op alle beleidsniveaus worden gevoerd</a:t>
            </a:r>
          </a:p>
          <a:p>
            <a:pPr marL="360363" indent="-360363"/>
            <a:r>
              <a:rPr lang="nl-BE" dirty="0"/>
              <a:t>Op Vlaams niveau blijven kiezen voor een participatief armoedebeleid</a:t>
            </a:r>
          </a:p>
          <a:p>
            <a:pPr marL="360363" indent="-360363"/>
            <a:r>
              <a:rPr lang="nl-BE" dirty="0"/>
              <a:t>Lokaal decreet lokaal sociaal beleid</a:t>
            </a:r>
          </a:p>
          <a:p>
            <a:pPr marL="1128344" lvl="1" indent="-360363"/>
            <a:r>
              <a:rPr lang="nl-BE" dirty="0"/>
              <a:t>Inclusief en integraal sociaal beleid vanuit grondrechten</a:t>
            </a:r>
          </a:p>
          <a:p>
            <a:pPr marL="1128344" lvl="1" indent="-360363"/>
            <a:r>
              <a:rPr lang="nl-BE" dirty="0"/>
              <a:t>Participatie van kwetsbare doelgroepen</a:t>
            </a:r>
          </a:p>
          <a:p>
            <a:pPr marL="360363" indent="-360363"/>
            <a:r>
              <a:rPr lang="nl-BE" dirty="0"/>
              <a:t>Oproep aan lokale besturen: erken de specificiteit van sociaal werk en de structurele opdracht van OCMW-sociaal werkers in nieuwe organisatie na </a:t>
            </a:r>
            <a:r>
              <a:rPr lang="nl-BE" dirty="0" err="1"/>
              <a:t>inkanteling</a:t>
            </a:r>
            <a:endParaRPr lang="nl-BE" dirty="0"/>
          </a:p>
        </p:txBody>
      </p:sp>
      <p:sp>
        <p:nvSpPr>
          <p:cNvPr id="4" name="Tekstvak 3">
            <a:extLst>
              <a:ext uri="{FF2B5EF4-FFF2-40B4-BE49-F238E27FC236}">
                <a16:creationId xmlns:a16="http://schemas.microsoft.com/office/drawing/2014/main" id="{73886E86-8BE0-4E34-8DE5-074138C9B218}"/>
              </a:ext>
            </a:extLst>
          </p:cNvPr>
          <p:cNvSpPr txBox="1"/>
          <p:nvPr/>
        </p:nvSpPr>
        <p:spPr>
          <a:xfrm>
            <a:off x="4655890" y="6115574"/>
            <a:ext cx="3355596" cy="369332"/>
          </a:xfrm>
          <a:prstGeom prst="rect">
            <a:avLst/>
          </a:prstGeom>
          <a:noFill/>
        </p:spPr>
        <p:txBody>
          <a:bodyPr wrap="square" rtlCol="0">
            <a:spAutoFit/>
          </a:bodyPr>
          <a:lstStyle/>
          <a:p>
            <a:r>
              <a:rPr lang="nl-BE" dirty="0">
                <a:latin typeface="FlandersArtSans-Bold" panose="00000800000000000000" pitchFamily="2" charset="0"/>
              </a:rPr>
              <a:t>#Sociaalwerk2018</a:t>
            </a:r>
          </a:p>
        </p:txBody>
      </p:sp>
    </p:spTree>
    <p:extLst>
      <p:ext uri="{BB962C8B-B14F-4D97-AF65-F5344CB8AC3E}">
        <p14:creationId xmlns:p14="http://schemas.microsoft.com/office/powerpoint/2010/main" val="30618300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3A49DE-9637-6A45-AEC8-BA9D9A60DE1F}"/>
              </a:ext>
            </a:extLst>
          </p:cNvPr>
          <p:cNvSpPr>
            <a:spLocks noGrp="1"/>
          </p:cNvSpPr>
          <p:nvPr>
            <p:ph type="title"/>
          </p:nvPr>
        </p:nvSpPr>
        <p:spPr/>
        <p:txBody>
          <a:bodyPr/>
          <a:lstStyle/>
          <a:p>
            <a:r>
              <a:rPr lang="nl-BE" dirty="0"/>
              <a:t>Strijd tegen </a:t>
            </a:r>
            <a:r>
              <a:rPr lang="nl-BE" dirty="0" err="1"/>
              <a:t>onderbescherming</a:t>
            </a:r>
            <a:endParaRPr lang="nl-BE" dirty="0"/>
          </a:p>
        </p:txBody>
      </p:sp>
      <p:sp>
        <p:nvSpPr>
          <p:cNvPr id="3" name="Tijdelijke aanduiding voor inhoud 2">
            <a:extLst>
              <a:ext uri="{FF2B5EF4-FFF2-40B4-BE49-F238E27FC236}">
                <a16:creationId xmlns:a16="http://schemas.microsoft.com/office/drawing/2014/main" id="{1A4D1ABE-64BB-F64B-B7FA-64165D3D0787}"/>
              </a:ext>
            </a:extLst>
          </p:cNvPr>
          <p:cNvSpPr>
            <a:spLocks noGrp="1"/>
          </p:cNvSpPr>
          <p:nvPr>
            <p:ph sz="half" idx="1"/>
          </p:nvPr>
        </p:nvSpPr>
        <p:spPr>
          <a:xfrm>
            <a:off x="1728000" y="1785947"/>
            <a:ext cx="9888000" cy="3672000"/>
          </a:xfrm>
        </p:spPr>
        <p:txBody>
          <a:bodyPr vert="horz" lIns="0" tIns="0" rIns="0" bIns="0" rtlCol="0">
            <a:noAutofit/>
          </a:bodyPr>
          <a:lstStyle/>
          <a:p>
            <a:pPr>
              <a:buNone/>
            </a:pPr>
            <a:r>
              <a:rPr lang="nl-BE" sz="3200" b="1" dirty="0">
                <a:solidFill>
                  <a:srgbClr val="FF0000"/>
                </a:solidFill>
              </a:rPr>
              <a:t>Geïntegreerd Breed Onthaal</a:t>
            </a:r>
          </a:p>
          <a:p>
            <a:pPr marL="360363" indent="-360363"/>
            <a:r>
              <a:rPr lang="nl-BE" dirty="0"/>
              <a:t>De 11 projecten in Vlaanderen hebben ons veel geleerd</a:t>
            </a:r>
          </a:p>
          <a:p>
            <a:pPr marL="360363" indent="-360363"/>
            <a:r>
              <a:rPr lang="nl-BE" dirty="0"/>
              <a:t>Veel enthousiasme en gedragenheid voor werkingsprincipes en doelstellingen</a:t>
            </a:r>
          </a:p>
          <a:p>
            <a:pPr marL="360363" indent="-360363"/>
            <a:r>
              <a:rPr lang="nl-BE" dirty="0"/>
              <a:t>Leidt effectief tot meer rechtentoekenning</a:t>
            </a:r>
          </a:p>
          <a:p>
            <a:pPr marL="360363" indent="-360363"/>
            <a:r>
              <a:rPr lang="nl-BE" dirty="0"/>
              <a:t>De vijf krachtlijnen vormen perfecte leidraad voor toekomst</a:t>
            </a:r>
          </a:p>
          <a:p>
            <a:pPr marL="360363" indent="-360363"/>
            <a:r>
              <a:rPr lang="nl-BE" dirty="0"/>
              <a:t>Krijgen verankering in Besluit Vlaamse Regering dit jaar</a:t>
            </a:r>
          </a:p>
          <a:p>
            <a:pPr marL="360363" indent="-360363"/>
            <a:r>
              <a:rPr lang="nl-BE" dirty="0"/>
              <a:t>Incentives voor verdere ontwikkeling vanuit lokaal sociaal beleid en oproepen vanuit Vlaanderen</a:t>
            </a:r>
          </a:p>
        </p:txBody>
      </p:sp>
      <p:sp>
        <p:nvSpPr>
          <p:cNvPr id="4" name="Tekstvak 3">
            <a:extLst>
              <a:ext uri="{FF2B5EF4-FFF2-40B4-BE49-F238E27FC236}">
                <a16:creationId xmlns:a16="http://schemas.microsoft.com/office/drawing/2014/main" id="{7C46427E-0994-4C7D-B2B4-761384CC1731}"/>
              </a:ext>
            </a:extLst>
          </p:cNvPr>
          <p:cNvSpPr txBox="1"/>
          <p:nvPr/>
        </p:nvSpPr>
        <p:spPr>
          <a:xfrm>
            <a:off x="4655890" y="6115574"/>
            <a:ext cx="3355596" cy="369332"/>
          </a:xfrm>
          <a:prstGeom prst="rect">
            <a:avLst/>
          </a:prstGeom>
          <a:noFill/>
        </p:spPr>
        <p:txBody>
          <a:bodyPr wrap="square" rtlCol="0">
            <a:spAutoFit/>
          </a:bodyPr>
          <a:lstStyle/>
          <a:p>
            <a:r>
              <a:rPr lang="nl-BE" dirty="0">
                <a:latin typeface="FlandersArtSans-Bold" panose="00000800000000000000" pitchFamily="2" charset="0"/>
              </a:rPr>
              <a:t>#Sociaalwerk2018</a:t>
            </a:r>
          </a:p>
        </p:txBody>
      </p:sp>
    </p:spTree>
    <p:extLst>
      <p:ext uri="{BB962C8B-B14F-4D97-AF65-F5344CB8AC3E}">
        <p14:creationId xmlns:p14="http://schemas.microsoft.com/office/powerpoint/2010/main" val="23632200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862616CF-D59F-5D4B-980D-75BDB0751F2B}"/>
              </a:ext>
            </a:extLst>
          </p:cNvPr>
          <p:cNvSpPr txBox="1">
            <a:spLocks/>
          </p:cNvSpPr>
          <p:nvPr/>
        </p:nvSpPr>
        <p:spPr>
          <a:xfrm>
            <a:off x="7357144" y="3097275"/>
            <a:ext cx="4650109" cy="2459929"/>
          </a:xfrm>
          <a:prstGeom prst="rect">
            <a:avLst/>
          </a:prstGeom>
        </p:spPr>
        <p:txBody>
          <a:bodyPr vert="horz" lIns="0" tIns="0" rIns="0" bIns="0" rtlCol="0" anchor="b" anchorCtr="0">
            <a:noAutofit/>
          </a:bodyPr>
          <a:lstStyle>
            <a:lvl1pPr algn="l" defTabSz="1219170" rtl="0" eaLnBrk="1" latinLnBrk="0" hangingPunct="1">
              <a:lnSpc>
                <a:spcPts val="5067"/>
              </a:lnSpc>
              <a:spcBef>
                <a:spcPts val="0"/>
              </a:spcBef>
              <a:buNone/>
              <a:defRPr sz="4933" b="0" i="0" kern="1200">
                <a:solidFill>
                  <a:schemeClr val="tx1"/>
                </a:solidFill>
                <a:latin typeface="Calibri" panose="020F0502020204030204" pitchFamily="34" charset="0"/>
                <a:ea typeface="+mj-ea"/>
                <a:cs typeface="Calibri" panose="020F0502020204030204" pitchFamily="34" charset="0"/>
              </a:defRPr>
            </a:lvl1pPr>
          </a:lstStyle>
          <a:p>
            <a:pPr algn="ctr">
              <a:lnSpc>
                <a:spcPct val="100000"/>
              </a:lnSpc>
            </a:pPr>
            <a:r>
              <a:rPr lang="nl-BE" sz="3000" b="1" i="1" dirty="0"/>
              <a:t>“We focussen heel vaak op: hoe kunnen we mensen perspectieven bieden om te integreren. Maar we gaan vaak voorbij aan: hoe kunnen mensen ook hun eigen wortels behouden. Het is zoeken naar evenwicht en ruimte creëren hiervoor”</a:t>
            </a:r>
            <a:br>
              <a:rPr lang="nl-BE" sz="3000" b="1" i="1" dirty="0"/>
            </a:br>
            <a:r>
              <a:rPr lang="nl-BE" sz="3000" b="1" i="1" dirty="0"/>
              <a:t>(werkgroep 5)</a:t>
            </a:r>
          </a:p>
        </p:txBody>
      </p:sp>
      <p:pic>
        <p:nvPicPr>
          <p:cNvPr id="3" name="Afbeelding 2">
            <a:extLst>
              <a:ext uri="{FF2B5EF4-FFF2-40B4-BE49-F238E27FC236}">
                <a16:creationId xmlns:a16="http://schemas.microsoft.com/office/drawing/2014/main" id="{D49FE7B8-50BB-417D-A5E6-5672FB07E708}"/>
              </a:ext>
            </a:extLst>
          </p:cNvPr>
          <p:cNvPicPr>
            <a:picLocks noChangeAspect="1"/>
          </p:cNvPicPr>
          <p:nvPr/>
        </p:nvPicPr>
        <p:blipFill rotWithShape="1">
          <a:blip r:embed="rId2">
            <a:extLst>
              <a:ext uri="{28A0092B-C50C-407E-A947-70E740481C1C}">
                <a14:useLocalDpi xmlns:a14="http://schemas.microsoft.com/office/drawing/2010/main" val="0"/>
              </a:ext>
            </a:extLst>
          </a:blip>
          <a:srcRect r="34120"/>
          <a:stretch/>
        </p:blipFill>
        <p:spPr>
          <a:xfrm>
            <a:off x="394545" y="0"/>
            <a:ext cx="6828376" cy="6858000"/>
          </a:xfrm>
          <a:prstGeom prst="rect">
            <a:avLst/>
          </a:prstGeom>
        </p:spPr>
      </p:pic>
      <p:sp>
        <p:nvSpPr>
          <p:cNvPr id="4" name="Tekstvak 3">
            <a:extLst>
              <a:ext uri="{FF2B5EF4-FFF2-40B4-BE49-F238E27FC236}">
                <a16:creationId xmlns:a16="http://schemas.microsoft.com/office/drawing/2014/main" id="{70162931-43D7-4F4F-95BE-67D9EA33B2BF}"/>
              </a:ext>
            </a:extLst>
          </p:cNvPr>
          <p:cNvSpPr txBox="1"/>
          <p:nvPr/>
        </p:nvSpPr>
        <p:spPr>
          <a:xfrm>
            <a:off x="5697395" y="6581001"/>
            <a:ext cx="1525526" cy="276999"/>
          </a:xfrm>
          <a:prstGeom prst="rect">
            <a:avLst/>
          </a:prstGeom>
          <a:solidFill>
            <a:schemeClr val="bg2"/>
          </a:solidFill>
        </p:spPr>
        <p:txBody>
          <a:bodyPr wrap="square" rtlCol="0">
            <a:spAutoFit/>
          </a:bodyPr>
          <a:lstStyle/>
          <a:p>
            <a:r>
              <a:rPr lang="nl-BE" sz="1200" dirty="0"/>
              <a:t>© Philippe Swiggers</a:t>
            </a:r>
          </a:p>
        </p:txBody>
      </p:sp>
    </p:spTree>
    <p:extLst>
      <p:ext uri="{BB962C8B-B14F-4D97-AF65-F5344CB8AC3E}">
        <p14:creationId xmlns:p14="http://schemas.microsoft.com/office/powerpoint/2010/main" val="3926284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FC4543-C570-1147-9C9A-B99B1FFB63D1}"/>
              </a:ext>
            </a:extLst>
          </p:cNvPr>
          <p:cNvSpPr>
            <a:spLocks noGrp="1"/>
          </p:cNvSpPr>
          <p:nvPr>
            <p:ph type="title"/>
          </p:nvPr>
        </p:nvSpPr>
        <p:spPr/>
        <p:txBody>
          <a:bodyPr/>
          <a:lstStyle/>
          <a:p>
            <a:r>
              <a:rPr lang="nl-BE" dirty="0"/>
              <a:t>Meer diversiteit</a:t>
            </a:r>
          </a:p>
        </p:txBody>
      </p:sp>
      <p:sp>
        <p:nvSpPr>
          <p:cNvPr id="3" name="Tijdelijke aanduiding voor inhoud 2">
            <a:extLst>
              <a:ext uri="{FF2B5EF4-FFF2-40B4-BE49-F238E27FC236}">
                <a16:creationId xmlns:a16="http://schemas.microsoft.com/office/drawing/2014/main" id="{93A6B01E-6D88-BD41-B9F5-0A32A7FDEF08}"/>
              </a:ext>
            </a:extLst>
          </p:cNvPr>
          <p:cNvSpPr>
            <a:spLocks noGrp="1"/>
          </p:cNvSpPr>
          <p:nvPr>
            <p:ph sz="half" idx="1"/>
          </p:nvPr>
        </p:nvSpPr>
        <p:spPr>
          <a:xfrm>
            <a:off x="1728000" y="1495750"/>
            <a:ext cx="9888000" cy="3672000"/>
          </a:xfrm>
        </p:spPr>
        <p:txBody>
          <a:bodyPr vert="horz" lIns="0" tIns="0" rIns="0" bIns="0" rtlCol="0">
            <a:noAutofit/>
          </a:bodyPr>
          <a:lstStyle/>
          <a:p>
            <a:pPr marL="360363" indent="-360363"/>
            <a:r>
              <a:rPr lang="nl-BE" dirty="0"/>
              <a:t>Veel goede initiatieven die inzetten op diversiteit</a:t>
            </a:r>
          </a:p>
          <a:p>
            <a:pPr marL="360363" indent="-360363"/>
            <a:r>
              <a:rPr lang="nl-BE" dirty="0"/>
              <a:t>Beperk aantal maar wel krachtige initiatieven</a:t>
            </a:r>
          </a:p>
          <a:p>
            <a:pPr marL="360363" indent="-360363"/>
            <a:r>
              <a:rPr lang="nl-BE" dirty="0"/>
              <a:t>Prioriteit voor sociaal werk: fundamentele stappen vooruit zetten samen met mensen met andere etnisch-culturele achtergrond</a:t>
            </a:r>
          </a:p>
        </p:txBody>
      </p:sp>
      <p:pic>
        <p:nvPicPr>
          <p:cNvPr id="5" name="Afbeelding 4">
            <a:extLst>
              <a:ext uri="{FF2B5EF4-FFF2-40B4-BE49-F238E27FC236}">
                <a16:creationId xmlns:a16="http://schemas.microsoft.com/office/drawing/2014/main" id="{9E1E4557-4D75-40D0-840E-8DEEED73CE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35692" y="3160226"/>
            <a:ext cx="5556308" cy="3697774"/>
          </a:xfrm>
          <a:prstGeom prst="rect">
            <a:avLst/>
          </a:prstGeom>
        </p:spPr>
      </p:pic>
      <p:sp>
        <p:nvSpPr>
          <p:cNvPr id="6" name="Tekstvak 5">
            <a:extLst>
              <a:ext uri="{FF2B5EF4-FFF2-40B4-BE49-F238E27FC236}">
                <a16:creationId xmlns:a16="http://schemas.microsoft.com/office/drawing/2014/main" id="{30D4EEEA-ACC1-426E-A784-E9DA5EA2A749}"/>
              </a:ext>
            </a:extLst>
          </p:cNvPr>
          <p:cNvSpPr txBox="1"/>
          <p:nvPr/>
        </p:nvSpPr>
        <p:spPr>
          <a:xfrm>
            <a:off x="10666474" y="6581001"/>
            <a:ext cx="1525526" cy="276999"/>
          </a:xfrm>
          <a:prstGeom prst="rect">
            <a:avLst/>
          </a:prstGeom>
          <a:solidFill>
            <a:schemeClr val="bg2"/>
          </a:solidFill>
        </p:spPr>
        <p:txBody>
          <a:bodyPr wrap="square" rtlCol="0">
            <a:spAutoFit/>
          </a:bodyPr>
          <a:lstStyle/>
          <a:p>
            <a:r>
              <a:rPr lang="nl-BE" sz="1200" dirty="0"/>
              <a:t>© Philippe Swiggers</a:t>
            </a:r>
          </a:p>
        </p:txBody>
      </p:sp>
    </p:spTree>
    <p:extLst>
      <p:ext uri="{BB962C8B-B14F-4D97-AF65-F5344CB8AC3E}">
        <p14:creationId xmlns:p14="http://schemas.microsoft.com/office/powerpoint/2010/main" val="33489311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862616CF-D59F-5D4B-980D-75BDB0751F2B}"/>
              </a:ext>
            </a:extLst>
          </p:cNvPr>
          <p:cNvSpPr txBox="1">
            <a:spLocks/>
          </p:cNvSpPr>
          <p:nvPr/>
        </p:nvSpPr>
        <p:spPr>
          <a:xfrm>
            <a:off x="1291905" y="142613"/>
            <a:ext cx="10218740" cy="1475516"/>
          </a:xfrm>
          <a:prstGeom prst="rect">
            <a:avLst/>
          </a:prstGeom>
        </p:spPr>
        <p:txBody>
          <a:bodyPr vert="horz" lIns="0" tIns="0" rIns="0" bIns="0" rtlCol="0" anchor="b" anchorCtr="0">
            <a:noAutofit/>
          </a:bodyPr>
          <a:lstStyle>
            <a:lvl1pPr algn="l" defTabSz="1219170" rtl="0" eaLnBrk="1" latinLnBrk="0" hangingPunct="1">
              <a:lnSpc>
                <a:spcPts val="5067"/>
              </a:lnSpc>
              <a:spcBef>
                <a:spcPts val="0"/>
              </a:spcBef>
              <a:buNone/>
              <a:defRPr sz="4933" b="0" i="0" kern="1200">
                <a:solidFill>
                  <a:schemeClr val="tx1"/>
                </a:solidFill>
                <a:latin typeface="Calibri" panose="020F0502020204030204" pitchFamily="34" charset="0"/>
                <a:ea typeface="+mj-ea"/>
                <a:cs typeface="Calibri" panose="020F0502020204030204" pitchFamily="34" charset="0"/>
              </a:defRPr>
            </a:lvl1pPr>
          </a:lstStyle>
          <a:p>
            <a:pPr algn="ctr">
              <a:lnSpc>
                <a:spcPct val="100000"/>
              </a:lnSpc>
            </a:pPr>
            <a:r>
              <a:rPr lang="nl-BE" sz="3000" b="1" i="1" dirty="0"/>
              <a:t>“Als je dingen laat mee bepalen door mensen, dan weet je niet waar je uitkomt. Het is niet volledig te controleren.”</a:t>
            </a:r>
            <a:br>
              <a:rPr lang="nl-BE" sz="3000" b="1" i="1" dirty="0"/>
            </a:br>
            <a:r>
              <a:rPr lang="nl-BE" sz="3000" b="1" i="1" dirty="0"/>
              <a:t>(werkgroep 2)</a:t>
            </a:r>
          </a:p>
        </p:txBody>
      </p:sp>
      <p:pic>
        <p:nvPicPr>
          <p:cNvPr id="3" name="Afbeelding 2">
            <a:extLst>
              <a:ext uri="{FF2B5EF4-FFF2-40B4-BE49-F238E27FC236}">
                <a16:creationId xmlns:a16="http://schemas.microsoft.com/office/drawing/2014/main" id="{EF34E126-8821-4530-8D80-1D214D8287C3}"/>
              </a:ext>
            </a:extLst>
          </p:cNvPr>
          <p:cNvPicPr>
            <a:picLocks noChangeAspect="1"/>
          </p:cNvPicPr>
          <p:nvPr/>
        </p:nvPicPr>
        <p:blipFill rotWithShape="1">
          <a:blip r:embed="rId2">
            <a:extLst>
              <a:ext uri="{28A0092B-C50C-407E-A947-70E740481C1C}">
                <a14:useLocalDpi xmlns:a14="http://schemas.microsoft.com/office/drawing/2010/main" val="0"/>
              </a:ext>
            </a:extLst>
          </a:blip>
          <a:srcRect t="28046"/>
          <a:stretch/>
        </p:blipFill>
        <p:spPr>
          <a:xfrm>
            <a:off x="2105635" y="1677797"/>
            <a:ext cx="8825220" cy="4226113"/>
          </a:xfrm>
          <a:prstGeom prst="rect">
            <a:avLst/>
          </a:prstGeom>
        </p:spPr>
      </p:pic>
      <p:sp>
        <p:nvSpPr>
          <p:cNvPr id="6" name="Tekstvak 5">
            <a:extLst>
              <a:ext uri="{FF2B5EF4-FFF2-40B4-BE49-F238E27FC236}">
                <a16:creationId xmlns:a16="http://schemas.microsoft.com/office/drawing/2014/main" id="{0B8B7D66-F299-435A-8121-4D84692A2356}"/>
              </a:ext>
            </a:extLst>
          </p:cNvPr>
          <p:cNvSpPr txBox="1"/>
          <p:nvPr/>
        </p:nvSpPr>
        <p:spPr>
          <a:xfrm>
            <a:off x="4655890" y="6115574"/>
            <a:ext cx="3355596" cy="369332"/>
          </a:xfrm>
          <a:prstGeom prst="rect">
            <a:avLst/>
          </a:prstGeom>
          <a:noFill/>
        </p:spPr>
        <p:txBody>
          <a:bodyPr wrap="square" rtlCol="0">
            <a:spAutoFit/>
          </a:bodyPr>
          <a:lstStyle/>
          <a:p>
            <a:r>
              <a:rPr lang="nl-BE" dirty="0">
                <a:latin typeface="FlandersArtSans-Bold" panose="00000800000000000000" pitchFamily="2" charset="0"/>
              </a:rPr>
              <a:t>#Sociaalwerk2018</a:t>
            </a:r>
          </a:p>
        </p:txBody>
      </p:sp>
      <p:sp>
        <p:nvSpPr>
          <p:cNvPr id="7" name="Tekstvak 6">
            <a:extLst>
              <a:ext uri="{FF2B5EF4-FFF2-40B4-BE49-F238E27FC236}">
                <a16:creationId xmlns:a16="http://schemas.microsoft.com/office/drawing/2014/main" id="{E8E9DE7F-F970-43C5-BD9A-29B2C68E7C76}"/>
              </a:ext>
            </a:extLst>
          </p:cNvPr>
          <p:cNvSpPr txBox="1"/>
          <p:nvPr/>
        </p:nvSpPr>
        <p:spPr>
          <a:xfrm>
            <a:off x="9405329" y="5616306"/>
            <a:ext cx="1525526" cy="276999"/>
          </a:xfrm>
          <a:prstGeom prst="rect">
            <a:avLst/>
          </a:prstGeom>
          <a:solidFill>
            <a:schemeClr val="bg2"/>
          </a:solidFill>
        </p:spPr>
        <p:txBody>
          <a:bodyPr wrap="square" rtlCol="0">
            <a:spAutoFit/>
          </a:bodyPr>
          <a:lstStyle/>
          <a:p>
            <a:r>
              <a:rPr lang="nl-BE" sz="1200" dirty="0"/>
              <a:t>© Philippe Swiggers</a:t>
            </a:r>
          </a:p>
        </p:txBody>
      </p:sp>
    </p:spTree>
    <p:extLst>
      <p:ext uri="{BB962C8B-B14F-4D97-AF65-F5344CB8AC3E}">
        <p14:creationId xmlns:p14="http://schemas.microsoft.com/office/powerpoint/2010/main" val="28128044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2B2CC2-54B8-2A43-85B4-1A681D86BC56}"/>
              </a:ext>
            </a:extLst>
          </p:cNvPr>
          <p:cNvSpPr>
            <a:spLocks noGrp="1"/>
          </p:cNvSpPr>
          <p:nvPr>
            <p:ph type="title"/>
          </p:nvPr>
        </p:nvSpPr>
        <p:spPr/>
        <p:txBody>
          <a:bodyPr/>
          <a:lstStyle/>
          <a:p>
            <a:r>
              <a:rPr lang="nl-BE" dirty="0"/>
              <a:t>Randvoorwaarden voor marktwerking</a:t>
            </a:r>
            <a:br>
              <a:rPr lang="nl-BE" dirty="0"/>
            </a:br>
            <a:endParaRPr lang="nl-BE" dirty="0"/>
          </a:p>
        </p:txBody>
      </p:sp>
      <p:sp>
        <p:nvSpPr>
          <p:cNvPr id="3" name="Tijdelijke aanduiding voor inhoud 2">
            <a:extLst>
              <a:ext uri="{FF2B5EF4-FFF2-40B4-BE49-F238E27FC236}">
                <a16:creationId xmlns:a16="http://schemas.microsoft.com/office/drawing/2014/main" id="{A5786CB2-4E0F-0A4C-A78F-572A34496BCF}"/>
              </a:ext>
            </a:extLst>
          </p:cNvPr>
          <p:cNvSpPr>
            <a:spLocks noGrp="1"/>
          </p:cNvSpPr>
          <p:nvPr>
            <p:ph sz="half" idx="1"/>
          </p:nvPr>
        </p:nvSpPr>
        <p:spPr>
          <a:xfrm>
            <a:off x="1728000" y="1593000"/>
            <a:ext cx="9888000" cy="3672000"/>
          </a:xfrm>
        </p:spPr>
        <p:txBody>
          <a:bodyPr vert="horz" lIns="0" tIns="0" rIns="0" bIns="0" rtlCol="0">
            <a:noAutofit/>
          </a:bodyPr>
          <a:lstStyle/>
          <a:p>
            <a:pPr marL="360363" indent="-360363"/>
            <a:r>
              <a:rPr lang="nl-BE" dirty="0"/>
              <a:t>Sociaal werkers zijn bezorgd over de toepassing van marktprincipes en marktlogica onder meer op politiserende opdracht</a:t>
            </a:r>
          </a:p>
          <a:p>
            <a:pPr marL="360363" indent="-360363"/>
            <a:r>
              <a:rPr lang="nl-BE" dirty="0"/>
              <a:t>Beleid wil de ogen niet sluiten voor impact op sociaal werk en kwetsbare doelgroepen</a:t>
            </a:r>
          </a:p>
          <a:p>
            <a:pPr marL="1128344" lvl="1" indent="-360363"/>
            <a:r>
              <a:rPr lang="nl-BE" dirty="0"/>
              <a:t>Duidelijke en transparante kwaliteitscriteria</a:t>
            </a:r>
          </a:p>
          <a:p>
            <a:pPr marL="1128344" lvl="1" indent="-360363"/>
            <a:r>
              <a:rPr lang="nl-BE" dirty="0"/>
              <a:t>Stabiliteit in financiering en ruimte voor opbouw duurzame relaties en samenwerking</a:t>
            </a:r>
          </a:p>
          <a:p>
            <a:pPr marL="360363" indent="-360363"/>
            <a:r>
              <a:rPr lang="nl-BE" dirty="0"/>
              <a:t>Inzetten op vormen van legitimering die het volledige beeld van sociaal werk in kaart brengen</a:t>
            </a:r>
          </a:p>
        </p:txBody>
      </p:sp>
      <p:sp>
        <p:nvSpPr>
          <p:cNvPr id="4" name="Tekstvak 3">
            <a:extLst>
              <a:ext uri="{FF2B5EF4-FFF2-40B4-BE49-F238E27FC236}">
                <a16:creationId xmlns:a16="http://schemas.microsoft.com/office/drawing/2014/main" id="{CE627E90-DDA5-4F7A-BBF5-886D8D7BA0FD}"/>
              </a:ext>
            </a:extLst>
          </p:cNvPr>
          <p:cNvSpPr txBox="1"/>
          <p:nvPr/>
        </p:nvSpPr>
        <p:spPr>
          <a:xfrm>
            <a:off x="4655890" y="6115574"/>
            <a:ext cx="3355596" cy="369332"/>
          </a:xfrm>
          <a:prstGeom prst="rect">
            <a:avLst/>
          </a:prstGeom>
          <a:noFill/>
        </p:spPr>
        <p:txBody>
          <a:bodyPr wrap="square" rtlCol="0">
            <a:spAutoFit/>
          </a:bodyPr>
          <a:lstStyle/>
          <a:p>
            <a:r>
              <a:rPr lang="nl-BE" dirty="0">
                <a:latin typeface="FlandersArtSans-Bold" panose="00000800000000000000" pitchFamily="2" charset="0"/>
              </a:rPr>
              <a:t>#Sociaalwerk2018</a:t>
            </a:r>
          </a:p>
        </p:txBody>
      </p:sp>
    </p:spTree>
    <p:extLst>
      <p:ext uri="{BB962C8B-B14F-4D97-AF65-F5344CB8AC3E}">
        <p14:creationId xmlns:p14="http://schemas.microsoft.com/office/powerpoint/2010/main" val="26617556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862616CF-D59F-5D4B-980D-75BDB0751F2B}"/>
              </a:ext>
            </a:extLst>
          </p:cNvPr>
          <p:cNvSpPr txBox="1">
            <a:spLocks/>
          </p:cNvSpPr>
          <p:nvPr/>
        </p:nvSpPr>
        <p:spPr>
          <a:xfrm>
            <a:off x="461396" y="3055330"/>
            <a:ext cx="4622333" cy="2459929"/>
          </a:xfrm>
          <a:prstGeom prst="rect">
            <a:avLst/>
          </a:prstGeom>
        </p:spPr>
        <p:txBody>
          <a:bodyPr vert="horz" lIns="0" tIns="0" rIns="0" bIns="0" rtlCol="0" anchor="b" anchorCtr="0">
            <a:noAutofit/>
          </a:bodyPr>
          <a:lstStyle>
            <a:lvl1pPr algn="l" defTabSz="1219170" rtl="0" eaLnBrk="1" latinLnBrk="0" hangingPunct="1">
              <a:lnSpc>
                <a:spcPts val="5067"/>
              </a:lnSpc>
              <a:spcBef>
                <a:spcPts val="0"/>
              </a:spcBef>
              <a:buNone/>
              <a:defRPr sz="4933" b="0" i="0" kern="1200">
                <a:solidFill>
                  <a:schemeClr val="tx1"/>
                </a:solidFill>
                <a:latin typeface="Calibri" panose="020F0502020204030204" pitchFamily="34" charset="0"/>
                <a:ea typeface="+mj-ea"/>
                <a:cs typeface="Calibri" panose="020F0502020204030204" pitchFamily="34" charset="0"/>
              </a:defRPr>
            </a:lvl1pPr>
          </a:lstStyle>
          <a:p>
            <a:pPr algn="ctr">
              <a:lnSpc>
                <a:spcPct val="100000"/>
              </a:lnSpc>
            </a:pPr>
            <a:r>
              <a:rPr lang="nl-BE" sz="3000" b="1" i="1" dirty="0"/>
              <a:t>“Die experimenteer- en laboratoriumfunctie betekent dat sociaal werkers alternatieve antwoorden gaan formuleren vanuit een grondrechtenbenadering die de grenzen van huidige beleids- en maatschappelijke kaders uitdagen”</a:t>
            </a:r>
            <a:br>
              <a:rPr lang="nl-BE" sz="3000" b="1" i="1" dirty="0"/>
            </a:br>
            <a:r>
              <a:rPr lang="nl-BE" sz="3000" b="1" i="1" dirty="0"/>
              <a:t>(Eindrapport sociaalwerkconferentie)</a:t>
            </a:r>
          </a:p>
        </p:txBody>
      </p:sp>
      <p:pic>
        <p:nvPicPr>
          <p:cNvPr id="4" name="Afbeelding 3">
            <a:extLst>
              <a:ext uri="{FF2B5EF4-FFF2-40B4-BE49-F238E27FC236}">
                <a16:creationId xmlns:a16="http://schemas.microsoft.com/office/drawing/2014/main" id="{D98E6DDC-011D-44D3-9709-6334AE5CE0D2}"/>
              </a:ext>
            </a:extLst>
          </p:cNvPr>
          <p:cNvPicPr>
            <a:picLocks noChangeAspect="1"/>
          </p:cNvPicPr>
          <p:nvPr/>
        </p:nvPicPr>
        <p:blipFill rotWithShape="1">
          <a:blip r:embed="rId2">
            <a:extLst>
              <a:ext uri="{28A0092B-C50C-407E-A947-70E740481C1C}">
                <a14:useLocalDpi xmlns:a14="http://schemas.microsoft.com/office/drawing/2010/main" val="0"/>
              </a:ext>
            </a:extLst>
          </a:blip>
          <a:srcRect l="17870" r="15816"/>
          <a:stretch/>
        </p:blipFill>
        <p:spPr>
          <a:xfrm>
            <a:off x="5436546" y="0"/>
            <a:ext cx="6755454" cy="6858000"/>
          </a:xfrm>
          <a:prstGeom prst="rect">
            <a:avLst/>
          </a:prstGeom>
        </p:spPr>
      </p:pic>
      <p:sp>
        <p:nvSpPr>
          <p:cNvPr id="6" name="Tekstvak 5">
            <a:extLst>
              <a:ext uri="{FF2B5EF4-FFF2-40B4-BE49-F238E27FC236}">
                <a16:creationId xmlns:a16="http://schemas.microsoft.com/office/drawing/2014/main" id="{AB33956F-3E52-4BAD-9276-177F596486DD}"/>
              </a:ext>
            </a:extLst>
          </p:cNvPr>
          <p:cNvSpPr txBox="1"/>
          <p:nvPr/>
        </p:nvSpPr>
        <p:spPr>
          <a:xfrm>
            <a:off x="10666474" y="6581001"/>
            <a:ext cx="1525526" cy="276999"/>
          </a:xfrm>
          <a:prstGeom prst="rect">
            <a:avLst/>
          </a:prstGeom>
          <a:solidFill>
            <a:schemeClr val="bg2"/>
          </a:solidFill>
        </p:spPr>
        <p:txBody>
          <a:bodyPr wrap="square" rtlCol="0">
            <a:spAutoFit/>
          </a:bodyPr>
          <a:lstStyle/>
          <a:p>
            <a:r>
              <a:rPr lang="nl-BE" sz="1200" dirty="0"/>
              <a:t>© Philippe Swiggers</a:t>
            </a:r>
          </a:p>
        </p:txBody>
      </p:sp>
    </p:spTree>
    <p:extLst>
      <p:ext uri="{BB962C8B-B14F-4D97-AF65-F5344CB8AC3E}">
        <p14:creationId xmlns:p14="http://schemas.microsoft.com/office/powerpoint/2010/main" val="15419919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F1A02A06-554D-432D-AA86-57C0003E09C7}"/>
              </a:ext>
            </a:extLst>
          </p:cNvPr>
          <p:cNvSpPr>
            <a:spLocks noGrp="1"/>
          </p:cNvSpPr>
          <p:nvPr>
            <p:ph type="title"/>
          </p:nvPr>
        </p:nvSpPr>
        <p:spPr/>
        <p:txBody>
          <a:bodyPr/>
          <a:lstStyle/>
          <a:p>
            <a:r>
              <a:rPr lang="nl-BE" dirty="0"/>
              <a:t>Het momentum</a:t>
            </a:r>
          </a:p>
        </p:txBody>
      </p:sp>
      <p:sp>
        <p:nvSpPr>
          <p:cNvPr id="5" name="Tijdelijke aanduiding voor inhoud 4">
            <a:extLst>
              <a:ext uri="{FF2B5EF4-FFF2-40B4-BE49-F238E27FC236}">
                <a16:creationId xmlns:a16="http://schemas.microsoft.com/office/drawing/2014/main" id="{536CAE35-B26D-4556-B04A-3D198D8A88D2}"/>
              </a:ext>
            </a:extLst>
          </p:cNvPr>
          <p:cNvSpPr>
            <a:spLocks noGrp="1"/>
          </p:cNvSpPr>
          <p:nvPr>
            <p:ph sz="half" idx="1"/>
          </p:nvPr>
        </p:nvSpPr>
        <p:spPr>
          <a:xfrm>
            <a:off x="1728000" y="1504139"/>
            <a:ext cx="9888000" cy="3672000"/>
          </a:xfrm>
        </p:spPr>
        <p:txBody>
          <a:bodyPr/>
          <a:lstStyle/>
          <a:p>
            <a:pPr marL="360363" indent="-360363"/>
            <a:r>
              <a:rPr lang="nl-BE" dirty="0"/>
              <a:t>Groot enthousiasme voor deelname aan werkgroepen</a:t>
            </a:r>
          </a:p>
          <a:p>
            <a:pPr marL="360363" indent="-360363"/>
            <a:r>
              <a:rPr lang="nl-BE" dirty="0"/>
              <a:t>Sociaal werkers uit verschillende sectoren en beleidsdomeinen</a:t>
            </a:r>
          </a:p>
          <a:p>
            <a:pPr marL="360363" indent="-360363"/>
            <a:r>
              <a:rPr lang="nl-BE" dirty="0"/>
              <a:t>Conferentie leeft bij sociaal werkers en al wie betrokken is bij het sociaal werk</a:t>
            </a:r>
          </a:p>
          <a:p>
            <a:pPr marL="360363" indent="-360363"/>
            <a:r>
              <a:rPr lang="nl-BE" dirty="0"/>
              <a:t>Krachtlijnen zijn op alle niveaus de leidraad voor de toekomst</a:t>
            </a:r>
          </a:p>
          <a:p>
            <a:pPr>
              <a:buNone/>
            </a:pPr>
            <a:endParaRPr lang="nl-BE" dirty="0"/>
          </a:p>
        </p:txBody>
      </p:sp>
      <p:pic>
        <p:nvPicPr>
          <p:cNvPr id="3" name="Afbeelding 2">
            <a:extLst>
              <a:ext uri="{FF2B5EF4-FFF2-40B4-BE49-F238E27FC236}">
                <a16:creationId xmlns:a16="http://schemas.microsoft.com/office/drawing/2014/main" id="{E5482715-41DF-416A-9700-733F256BD340}"/>
              </a:ext>
            </a:extLst>
          </p:cNvPr>
          <p:cNvPicPr>
            <a:picLocks noChangeAspect="1"/>
          </p:cNvPicPr>
          <p:nvPr/>
        </p:nvPicPr>
        <p:blipFill rotWithShape="1">
          <a:blip r:embed="rId2">
            <a:extLst>
              <a:ext uri="{28A0092B-C50C-407E-A947-70E740481C1C}">
                <a14:useLocalDpi xmlns:a14="http://schemas.microsoft.com/office/drawing/2010/main" val="0"/>
              </a:ext>
            </a:extLst>
          </a:blip>
          <a:srcRect b="28984"/>
          <a:stretch/>
        </p:blipFill>
        <p:spPr>
          <a:xfrm>
            <a:off x="376541" y="3702812"/>
            <a:ext cx="6161279" cy="3155188"/>
          </a:xfrm>
          <a:prstGeom prst="rect">
            <a:avLst/>
          </a:prstGeom>
        </p:spPr>
      </p:pic>
      <p:sp>
        <p:nvSpPr>
          <p:cNvPr id="2" name="Tekstvak 1">
            <a:extLst>
              <a:ext uri="{FF2B5EF4-FFF2-40B4-BE49-F238E27FC236}">
                <a16:creationId xmlns:a16="http://schemas.microsoft.com/office/drawing/2014/main" id="{B5175FDC-4C1F-460D-B3AB-F10F8561DB15}"/>
              </a:ext>
            </a:extLst>
          </p:cNvPr>
          <p:cNvSpPr txBox="1"/>
          <p:nvPr/>
        </p:nvSpPr>
        <p:spPr>
          <a:xfrm>
            <a:off x="5012294" y="6581001"/>
            <a:ext cx="1525526" cy="276999"/>
          </a:xfrm>
          <a:prstGeom prst="rect">
            <a:avLst/>
          </a:prstGeom>
          <a:solidFill>
            <a:schemeClr val="bg2"/>
          </a:solidFill>
        </p:spPr>
        <p:txBody>
          <a:bodyPr wrap="square" rtlCol="0">
            <a:spAutoFit/>
          </a:bodyPr>
          <a:lstStyle/>
          <a:p>
            <a:r>
              <a:rPr lang="nl-BE" sz="1200" dirty="0"/>
              <a:t>© Philippe Swiggers</a:t>
            </a:r>
          </a:p>
        </p:txBody>
      </p:sp>
    </p:spTree>
    <p:extLst>
      <p:ext uri="{BB962C8B-B14F-4D97-AF65-F5344CB8AC3E}">
        <p14:creationId xmlns:p14="http://schemas.microsoft.com/office/powerpoint/2010/main" val="236420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9E4007-77CD-5045-A5B9-25AB73CDAFF7}"/>
              </a:ext>
            </a:extLst>
          </p:cNvPr>
          <p:cNvSpPr>
            <a:spLocks noGrp="1"/>
          </p:cNvSpPr>
          <p:nvPr>
            <p:ph type="title"/>
          </p:nvPr>
        </p:nvSpPr>
        <p:spPr/>
        <p:txBody>
          <a:bodyPr/>
          <a:lstStyle/>
          <a:p>
            <a:r>
              <a:rPr lang="nl-BE" dirty="0"/>
              <a:t>Meer innovatie</a:t>
            </a:r>
          </a:p>
        </p:txBody>
      </p:sp>
      <p:sp>
        <p:nvSpPr>
          <p:cNvPr id="3" name="Tijdelijke aanduiding voor inhoud 2">
            <a:extLst>
              <a:ext uri="{FF2B5EF4-FFF2-40B4-BE49-F238E27FC236}">
                <a16:creationId xmlns:a16="http://schemas.microsoft.com/office/drawing/2014/main" id="{9403D376-CC12-3947-9F44-A7919985A252}"/>
              </a:ext>
            </a:extLst>
          </p:cNvPr>
          <p:cNvSpPr>
            <a:spLocks noGrp="1"/>
          </p:cNvSpPr>
          <p:nvPr>
            <p:ph sz="half" idx="1"/>
          </p:nvPr>
        </p:nvSpPr>
        <p:spPr>
          <a:xfrm>
            <a:off x="1728000" y="1403471"/>
            <a:ext cx="9888000" cy="3672000"/>
          </a:xfrm>
        </p:spPr>
        <p:txBody>
          <a:bodyPr vert="horz" lIns="0" tIns="0" rIns="0" bIns="0" rtlCol="0">
            <a:noAutofit/>
          </a:bodyPr>
          <a:lstStyle/>
          <a:p>
            <a:pPr marL="360363" indent="-360363"/>
            <a:r>
              <a:rPr lang="nl-BE" dirty="0"/>
              <a:t>Inzetten op drie vormen van innovatie</a:t>
            </a:r>
          </a:p>
          <a:p>
            <a:pPr marL="1128344" lvl="1" indent="-360363"/>
            <a:r>
              <a:rPr lang="nl-BE" dirty="0"/>
              <a:t>Technologosche innovatie in sociaal werk</a:t>
            </a:r>
          </a:p>
          <a:p>
            <a:pPr marL="1128344" lvl="1" indent="-360363"/>
            <a:r>
              <a:rPr lang="nl-BE" dirty="0"/>
              <a:t>Maatschappelijke innovatie</a:t>
            </a:r>
          </a:p>
          <a:p>
            <a:pPr marL="1128344" lvl="1" indent="-360363"/>
            <a:r>
              <a:rPr lang="nl-BE" dirty="0"/>
              <a:t>Methodische innovatie</a:t>
            </a:r>
          </a:p>
          <a:p>
            <a:pPr marL="360363" indent="-360363"/>
            <a:r>
              <a:rPr lang="nl-BE" dirty="0"/>
              <a:t>Drie evenwaardige vormen van innovatie waar beleid en organisaties moeten op inzetten</a:t>
            </a:r>
          </a:p>
        </p:txBody>
      </p:sp>
      <p:sp>
        <p:nvSpPr>
          <p:cNvPr id="4" name="Tekstvak 3">
            <a:extLst>
              <a:ext uri="{FF2B5EF4-FFF2-40B4-BE49-F238E27FC236}">
                <a16:creationId xmlns:a16="http://schemas.microsoft.com/office/drawing/2014/main" id="{50A4204A-EAA7-4B86-BE3E-564F717E5426}"/>
              </a:ext>
            </a:extLst>
          </p:cNvPr>
          <p:cNvSpPr txBox="1"/>
          <p:nvPr/>
        </p:nvSpPr>
        <p:spPr>
          <a:xfrm>
            <a:off x="3876895" y="6123963"/>
            <a:ext cx="3355596" cy="369332"/>
          </a:xfrm>
          <a:prstGeom prst="rect">
            <a:avLst/>
          </a:prstGeom>
          <a:noFill/>
        </p:spPr>
        <p:txBody>
          <a:bodyPr wrap="square" rtlCol="0">
            <a:spAutoFit/>
          </a:bodyPr>
          <a:lstStyle/>
          <a:p>
            <a:r>
              <a:rPr lang="nl-BE" dirty="0">
                <a:latin typeface="FlandersArtSans-Bold" panose="00000800000000000000" pitchFamily="2" charset="0"/>
              </a:rPr>
              <a:t>#Sociaalwerk2018</a:t>
            </a:r>
          </a:p>
        </p:txBody>
      </p:sp>
      <p:pic>
        <p:nvPicPr>
          <p:cNvPr id="6" name="Afbeelding 5">
            <a:extLst>
              <a:ext uri="{FF2B5EF4-FFF2-40B4-BE49-F238E27FC236}">
                <a16:creationId xmlns:a16="http://schemas.microsoft.com/office/drawing/2014/main" id="{9C6E512E-ABB8-499F-9F92-E80E72FD8B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2491" y="3582099"/>
            <a:ext cx="4959509" cy="3275901"/>
          </a:xfrm>
          <a:prstGeom prst="rect">
            <a:avLst/>
          </a:prstGeom>
        </p:spPr>
      </p:pic>
      <p:sp>
        <p:nvSpPr>
          <p:cNvPr id="7" name="Tekstvak 6">
            <a:extLst>
              <a:ext uri="{FF2B5EF4-FFF2-40B4-BE49-F238E27FC236}">
                <a16:creationId xmlns:a16="http://schemas.microsoft.com/office/drawing/2014/main" id="{0600D2E1-4B82-433D-A66D-09EE1352094F}"/>
              </a:ext>
            </a:extLst>
          </p:cNvPr>
          <p:cNvSpPr txBox="1"/>
          <p:nvPr/>
        </p:nvSpPr>
        <p:spPr>
          <a:xfrm>
            <a:off x="10666474" y="6581001"/>
            <a:ext cx="1525526" cy="276999"/>
          </a:xfrm>
          <a:prstGeom prst="rect">
            <a:avLst/>
          </a:prstGeom>
          <a:solidFill>
            <a:schemeClr val="bg2"/>
          </a:solidFill>
        </p:spPr>
        <p:txBody>
          <a:bodyPr wrap="square" rtlCol="0">
            <a:spAutoFit/>
          </a:bodyPr>
          <a:lstStyle/>
          <a:p>
            <a:r>
              <a:rPr lang="nl-BE" sz="1200" dirty="0"/>
              <a:t>© Philippe Swiggers</a:t>
            </a:r>
          </a:p>
        </p:txBody>
      </p:sp>
    </p:spTree>
    <p:extLst>
      <p:ext uri="{BB962C8B-B14F-4D97-AF65-F5344CB8AC3E}">
        <p14:creationId xmlns:p14="http://schemas.microsoft.com/office/powerpoint/2010/main" val="24680420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F0E02D-93E3-D942-8833-FA6023920CAA}"/>
              </a:ext>
            </a:extLst>
          </p:cNvPr>
          <p:cNvSpPr>
            <a:spLocks noGrp="1"/>
          </p:cNvSpPr>
          <p:nvPr>
            <p:ph type="title"/>
          </p:nvPr>
        </p:nvSpPr>
        <p:spPr/>
        <p:txBody>
          <a:bodyPr/>
          <a:lstStyle/>
          <a:p>
            <a:r>
              <a:rPr lang="nl-BE" dirty="0"/>
              <a:t>Slot: Trots op maatschappelijk werk</a:t>
            </a:r>
          </a:p>
        </p:txBody>
      </p:sp>
      <p:sp>
        <p:nvSpPr>
          <p:cNvPr id="3" name="Tijdelijke aanduiding voor inhoud 2">
            <a:extLst>
              <a:ext uri="{FF2B5EF4-FFF2-40B4-BE49-F238E27FC236}">
                <a16:creationId xmlns:a16="http://schemas.microsoft.com/office/drawing/2014/main" id="{BEADB00F-166C-7445-A26B-067C2CB90749}"/>
              </a:ext>
            </a:extLst>
          </p:cNvPr>
          <p:cNvSpPr>
            <a:spLocks noGrp="1"/>
          </p:cNvSpPr>
          <p:nvPr>
            <p:ph sz="half" idx="1"/>
          </p:nvPr>
        </p:nvSpPr>
        <p:spPr/>
        <p:txBody>
          <a:bodyPr vert="horz" lIns="0" tIns="0" rIns="0" bIns="0" rtlCol="0">
            <a:noAutofit/>
          </a:bodyPr>
          <a:lstStyle/>
          <a:p>
            <a:pPr marL="360363" indent="-360363"/>
            <a:r>
              <a:rPr lang="nl-BE" dirty="0"/>
              <a:t>16 acties als aanzet om werk te maken van aanbevelingen uit rapport</a:t>
            </a:r>
          </a:p>
          <a:p>
            <a:pPr marL="360363" indent="-360363"/>
            <a:r>
              <a:rPr lang="nl-BE" dirty="0"/>
              <a:t>Proces waar we in dialoog, samen met alle stakeholders willen aan verder werken</a:t>
            </a:r>
          </a:p>
          <a:p>
            <a:pPr marL="360363" indent="-360363"/>
            <a:r>
              <a:rPr lang="nl-BE" dirty="0"/>
              <a:t>Oproep aan iedereen die zich betrokken voelt bij sociaal werk om hier verder aan mee te werken</a:t>
            </a:r>
          </a:p>
          <a:p>
            <a:pPr>
              <a:buNone/>
            </a:pPr>
            <a:r>
              <a:rPr lang="nl-BE" b="1" dirty="0">
                <a:solidFill>
                  <a:srgbClr val="FF0000"/>
                </a:solidFill>
                <a:sym typeface="Wingdings" panose="05000000000000000000" pitchFamily="2" charset="2"/>
              </a:rPr>
              <a:t> Samen voor een sterk sociaal werk nu en in de toekomst!</a:t>
            </a:r>
            <a:endParaRPr lang="nl-BE" b="1" dirty="0">
              <a:solidFill>
                <a:srgbClr val="FF0000"/>
              </a:solidFill>
            </a:endParaRPr>
          </a:p>
        </p:txBody>
      </p:sp>
      <p:sp>
        <p:nvSpPr>
          <p:cNvPr id="4" name="Tekstvak 3">
            <a:extLst>
              <a:ext uri="{FF2B5EF4-FFF2-40B4-BE49-F238E27FC236}">
                <a16:creationId xmlns:a16="http://schemas.microsoft.com/office/drawing/2014/main" id="{7B4332A3-98FE-4127-BBEA-D3BC7C51A277}"/>
              </a:ext>
            </a:extLst>
          </p:cNvPr>
          <p:cNvSpPr txBox="1"/>
          <p:nvPr/>
        </p:nvSpPr>
        <p:spPr>
          <a:xfrm>
            <a:off x="4655890" y="6115574"/>
            <a:ext cx="3355596" cy="369332"/>
          </a:xfrm>
          <a:prstGeom prst="rect">
            <a:avLst/>
          </a:prstGeom>
          <a:noFill/>
        </p:spPr>
        <p:txBody>
          <a:bodyPr wrap="square" rtlCol="0">
            <a:spAutoFit/>
          </a:bodyPr>
          <a:lstStyle/>
          <a:p>
            <a:r>
              <a:rPr lang="nl-BE" dirty="0">
                <a:latin typeface="FlandersArtSans-Bold" panose="00000800000000000000" pitchFamily="2" charset="0"/>
              </a:rPr>
              <a:t>#Sociaalwerk2018</a:t>
            </a:r>
          </a:p>
        </p:txBody>
      </p:sp>
    </p:spTree>
    <p:extLst>
      <p:ext uri="{BB962C8B-B14F-4D97-AF65-F5344CB8AC3E}">
        <p14:creationId xmlns:p14="http://schemas.microsoft.com/office/powerpoint/2010/main" val="37377852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afbeelding 4">
            <a:extLst>
              <a:ext uri="{FF2B5EF4-FFF2-40B4-BE49-F238E27FC236}">
                <a16:creationId xmlns:a16="http://schemas.microsoft.com/office/drawing/2014/main" id="{190A455B-12E5-4D6A-9DC9-846F6163C631}"/>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t="6238" r="8049" b="6238"/>
          <a:stretch/>
        </p:blipFill>
        <p:spPr>
          <a:xfrm>
            <a:off x="4169328" y="1790598"/>
            <a:ext cx="8022672" cy="5067401"/>
          </a:xfrm>
        </p:spPr>
      </p:pic>
      <p:sp>
        <p:nvSpPr>
          <p:cNvPr id="3" name="Titel 2">
            <a:extLst>
              <a:ext uri="{FF2B5EF4-FFF2-40B4-BE49-F238E27FC236}">
                <a16:creationId xmlns:a16="http://schemas.microsoft.com/office/drawing/2014/main" id="{32CD83FE-0785-47BD-B201-994A27CD4F6D}"/>
              </a:ext>
            </a:extLst>
          </p:cNvPr>
          <p:cNvSpPr>
            <a:spLocks noGrp="1"/>
          </p:cNvSpPr>
          <p:nvPr>
            <p:ph type="ctrTitle"/>
          </p:nvPr>
        </p:nvSpPr>
        <p:spPr/>
        <p:txBody>
          <a:bodyPr/>
          <a:lstStyle/>
          <a:p>
            <a:r>
              <a:rPr lang="nl-BE" dirty="0">
                <a:solidFill>
                  <a:srgbClr val="FF0000"/>
                </a:solidFill>
              </a:rPr>
              <a:t>Beleidsantwoord</a:t>
            </a:r>
          </a:p>
        </p:txBody>
      </p:sp>
      <p:sp>
        <p:nvSpPr>
          <p:cNvPr id="4" name="Tekstvak 3">
            <a:extLst>
              <a:ext uri="{FF2B5EF4-FFF2-40B4-BE49-F238E27FC236}">
                <a16:creationId xmlns:a16="http://schemas.microsoft.com/office/drawing/2014/main" id="{7628ED3D-BA67-4BEE-B70F-CB4D351DCE38}"/>
              </a:ext>
            </a:extLst>
          </p:cNvPr>
          <p:cNvSpPr txBox="1"/>
          <p:nvPr/>
        </p:nvSpPr>
        <p:spPr>
          <a:xfrm>
            <a:off x="10666474" y="6581000"/>
            <a:ext cx="1525526" cy="276999"/>
          </a:xfrm>
          <a:prstGeom prst="rect">
            <a:avLst/>
          </a:prstGeom>
          <a:solidFill>
            <a:schemeClr val="bg2"/>
          </a:solidFill>
        </p:spPr>
        <p:txBody>
          <a:bodyPr wrap="square" rtlCol="0">
            <a:spAutoFit/>
          </a:bodyPr>
          <a:lstStyle/>
          <a:p>
            <a:r>
              <a:rPr lang="nl-BE" sz="1200" dirty="0"/>
              <a:t>© Philippe Swiggers</a:t>
            </a:r>
          </a:p>
        </p:txBody>
      </p:sp>
    </p:spTree>
    <p:extLst>
      <p:ext uri="{BB962C8B-B14F-4D97-AF65-F5344CB8AC3E}">
        <p14:creationId xmlns:p14="http://schemas.microsoft.com/office/powerpoint/2010/main" val="8185971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4C31A5-E38E-4334-AC2C-6A364193A577}"/>
              </a:ext>
            </a:extLst>
          </p:cNvPr>
          <p:cNvSpPr>
            <a:spLocks noGrp="1"/>
          </p:cNvSpPr>
          <p:nvPr>
            <p:ph type="title"/>
          </p:nvPr>
        </p:nvSpPr>
        <p:spPr/>
        <p:txBody>
          <a:bodyPr/>
          <a:lstStyle/>
          <a:p>
            <a:r>
              <a:rPr lang="nl-BE" dirty="0"/>
              <a:t>Platform sociaal werk</a:t>
            </a:r>
          </a:p>
        </p:txBody>
      </p:sp>
      <p:sp>
        <p:nvSpPr>
          <p:cNvPr id="3" name="Tijdelijke aanduiding voor inhoud 2">
            <a:extLst>
              <a:ext uri="{FF2B5EF4-FFF2-40B4-BE49-F238E27FC236}">
                <a16:creationId xmlns:a16="http://schemas.microsoft.com/office/drawing/2014/main" id="{B33FEC38-FFC0-4FEF-850D-75E2E7259400}"/>
              </a:ext>
            </a:extLst>
          </p:cNvPr>
          <p:cNvSpPr>
            <a:spLocks noGrp="1"/>
          </p:cNvSpPr>
          <p:nvPr>
            <p:ph sz="half" idx="1"/>
          </p:nvPr>
        </p:nvSpPr>
        <p:spPr/>
        <p:txBody>
          <a:bodyPr/>
          <a:lstStyle/>
          <a:p>
            <a:pPr marL="360363" indent="-360363"/>
            <a:r>
              <a:rPr lang="nl-BE" dirty="0"/>
              <a:t>Platform verbindt sociaal werkers, gebruikers, opleidingen en onderzoek</a:t>
            </a:r>
          </a:p>
          <a:p>
            <a:pPr marL="360363" indent="-360363"/>
            <a:r>
              <a:rPr lang="nl-BE" dirty="0"/>
              <a:t>Twee opdrachten:</a:t>
            </a:r>
          </a:p>
          <a:p>
            <a:pPr marL="1128344" lvl="1" indent="-360363"/>
            <a:r>
              <a:rPr lang="nl-BE" dirty="0"/>
              <a:t>Verder concretiseren en aanvullen acties</a:t>
            </a:r>
          </a:p>
          <a:p>
            <a:pPr marL="1128344" lvl="1" indent="-360363"/>
            <a:r>
              <a:rPr lang="nl-BE" dirty="0"/>
              <a:t>Opvolgen, bijsturen en evalueren acties</a:t>
            </a:r>
          </a:p>
          <a:p>
            <a:pPr marL="360363" indent="-360363"/>
            <a:r>
              <a:rPr lang="nl-BE" dirty="0"/>
              <a:t>Aanbevelingen en klankbordgroep voor Vlaamse regering</a:t>
            </a:r>
          </a:p>
          <a:p>
            <a:pPr marL="360363" indent="-360363"/>
            <a:r>
              <a:rPr lang="nl-BE" dirty="0"/>
              <a:t>Link naar ontwikkelingen in eerstelijnszorg: VIEL</a:t>
            </a:r>
          </a:p>
        </p:txBody>
      </p:sp>
      <p:sp>
        <p:nvSpPr>
          <p:cNvPr id="4" name="Tekstvak 3">
            <a:extLst>
              <a:ext uri="{FF2B5EF4-FFF2-40B4-BE49-F238E27FC236}">
                <a16:creationId xmlns:a16="http://schemas.microsoft.com/office/drawing/2014/main" id="{BC9DB001-07F3-4452-8E8B-457E6DD1136A}"/>
              </a:ext>
            </a:extLst>
          </p:cNvPr>
          <p:cNvSpPr txBox="1"/>
          <p:nvPr/>
        </p:nvSpPr>
        <p:spPr>
          <a:xfrm>
            <a:off x="4655890" y="6115574"/>
            <a:ext cx="3355596" cy="369332"/>
          </a:xfrm>
          <a:prstGeom prst="rect">
            <a:avLst/>
          </a:prstGeom>
          <a:noFill/>
        </p:spPr>
        <p:txBody>
          <a:bodyPr wrap="square" rtlCol="0">
            <a:spAutoFit/>
          </a:bodyPr>
          <a:lstStyle/>
          <a:p>
            <a:r>
              <a:rPr lang="nl-BE" dirty="0">
                <a:latin typeface="FlandersArtSans-Bold" panose="00000800000000000000" pitchFamily="2" charset="0"/>
              </a:rPr>
              <a:t>#Sociaalwerk2018</a:t>
            </a:r>
          </a:p>
        </p:txBody>
      </p:sp>
    </p:spTree>
    <p:extLst>
      <p:ext uri="{BB962C8B-B14F-4D97-AF65-F5344CB8AC3E}">
        <p14:creationId xmlns:p14="http://schemas.microsoft.com/office/powerpoint/2010/main" val="2262197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inhoud 4">
            <a:extLst>
              <a:ext uri="{FF2B5EF4-FFF2-40B4-BE49-F238E27FC236}">
                <a16:creationId xmlns:a16="http://schemas.microsoft.com/office/drawing/2014/main" id="{A1A2AC94-DC42-4399-9740-CF98092F4D88}"/>
              </a:ext>
            </a:extLst>
          </p:cNvPr>
          <p:cNvSpPr>
            <a:spLocks noGrp="1"/>
          </p:cNvSpPr>
          <p:nvPr>
            <p:ph sz="half" idx="1"/>
          </p:nvPr>
        </p:nvSpPr>
        <p:spPr>
          <a:xfrm>
            <a:off x="5986767" y="4060271"/>
            <a:ext cx="6205233" cy="2474885"/>
          </a:xfrm>
        </p:spPr>
        <p:txBody>
          <a:bodyPr/>
          <a:lstStyle/>
          <a:p>
            <a:pPr algn="ctr">
              <a:buNone/>
            </a:pPr>
            <a:endParaRPr lang="nl-BE" sz="3200" b="1" dirty="0"/>
          </a:p>
          <a:p>
            <a:pPr algn="ctr">
              <a:buNone/>
            </a:pPr>
            <a:r>
              <a:rPr lang="nl-BE" sz="3000" b="1" i="1" dirty="0"/>
              <a:t>“Geen vermaatschappelijking zonder </a:t>
            </a:r>
          </a:p>
          <a:p>
            <a:pPr algn="ctr">
              <a:buNone/>
            </a:pPr>
            <a:r>
              <a:rPr lang="nl-BE" sz="3000" b="1" i="1" dirty="0"/>
              <a:t>krachtig sociaal werk”</a:t>
            </a:r>
          </a:p>
          <a:p>
            <a:pPr algn="ctr">
              <a:buNone/>
            </a:pPr>
            <a:r>
              <a:rPr lang="nl-BE" sz="3000" b="1" i="1" dirty="0"/>
              <a:t>(Sociaal.net)</a:t>
            </a:r>
          </a:p>
          <a:p>
            <a:endParaRPr lang="nl-BE" dirty="0"/>
          </a:p>
        </p:txBody>
      </p:sp>
      <p:pic>
        <p:nvPicPr>
          <p:cNvPr id="10" name="Afbeelding 9">
            <a:extLst>
              <a:ext uri="{FF2B5EF4-FFF2-40B4-BE49-F238E27FC236}">
                <a16:creationId xmlns:a16="http://schemas.microsoft.com/office/drawing/2014/main" id="{0F308D9A-4787-4895-9D32-DAE6F98612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5277" y="0"/>
            <a:ext cx="6604364" cy="4346789"/>
          </a:xfrm>
          <a:prstGeom prst="rect">
            <a:avLst/>
          </a:prstGeom>
        </p:spPr>
      </p:pic>
      <p:sp>
        <p:nvSpPr>
          <p:cNvPr id="11" name="Tekstvak 10">
            <a:extLst>
              <a:ext uri="{FF2B5EF4-FFF2-40B4-BE49-F238E27FC236}">
                <a16:creationId xmlns:a16="http://schemas.microsoft.com/office/drawing/2014/main" id="{BFE95ADB-035B-46EE-AF1A-223DD758BAC8}"/>
              </a:ext>
            </a:extLst>
          </p:cNvPr>
          <p:cNvSpPr txBox="1"/>
          <p:nvPr/>
        </p:nvSpPr>
        <p:spPr>
          <a:xfrm>
            <a:off x="4655890" y="6115574"/>
            <a:ext cx="3355596" cy="369332"/>
          </a:xfrm>
          <a:prstGeom prst="rect">
            <a:avLst/>
          </a:prstGeom>
          <a:noFill/>
        </p:spPr>
        <p:txBody>
          <a:bodyPr wrap="square" rtlCol="0">
            <a:spAutoFit/>
          </a:bodyPr>
          <a:lstStyle/>
          <a:p>
            <a:r>
              <a:rPr lang="nl-BE" dirty="0">
                <a:latin typeface="FlandersArtSans-Bold" panose="00000800000000000000" pitchFamily="2" charset="0"/>
              </a:rPr>
              <a:t>#Sociaalwerk2018</a:t>
            </a:r>
          </a:p>
        </p:txBody>
      </p:sp>
      <p:sp>
        <p:nvSpPr>
          <p:cNvPr id="6" name="Tekstvak 5">
            <a:extLst>
              <a:ext uri="{FF2B5EF4-FFF2-40B4-BE49-F238E27FC236}">
                <a16:creationId xmlns:a16="http://schemas.microsoft.com/office/drawing/2014/main" id="{6A3E159D-214D-4D20-9E0E-3DB5E995F3B4}"/>
              </a:ext>
            </a:extLst>
          </p:cNvPr>
          <p:cNvSpPr txBox="1"/>
          <p:nvPr/>
        </p:nvSpPr>
        <p:spPr>
          <a:xfrm>
            <a:off x="5570925" y="4060271"/>
            <a:ext cx="1525526" cy="276999"/>
          </a:xfrm>
          <a:prstGeom prst="rect">
            <a:avLst/>
          </a:prstGeom>
          <a:solidFill>
            <a:schemeClr val="bg2"/>
          </a:solidFill>
        </p:spPr>
        <p:txBody>
          <a:bodyPr wrap="square" rtlCol="0">
            <a:spAutoFit/>
          </a:bodyPr>
          <a:lstStyle/>
          <a:p>
            <a:r>
              <a:rPr lang="nl-BE" sz="1200" dirty="0"/>
              <a:t>© Philippe Swiggers</a:t>
            </a:r>
          </a:p>
        </p:txBody>
      </p:sp>
    </p:spTree>
    <p:extLst>
      <p:ext uri="{BB962C8B-B14F-4D97-AF65-F5344CB8AC3E}">
        <p14:creationId xmlns:p14="http://schemas.microsoft.com/office/powerpoint/2010/main" val="1517846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AFFB63F1-0B60-4E93-B8EF-7E3DC8AF272A}"/>
              </a:ext>
            </a:extLst>
          </p:cNvPr>
          <p:cNvSpPr>
            <a:spLocks noGrp="1"/>
          </p:cNvSpPr>
          <p:nvPr>
            <p:ph type="title"/>
          </p:nvPr>
        </p:nvSpPr>
        <p:spPr/>
        <p:txBody>
          <a:bodyPr/>
          <a:lstStyle/>
          <a:p>
            <a:r>
              <a:rPr lang="nl-BE" dirty="0"/>
              <a:t>Vermaatschappelijking vereist sterk sociaal werk</a:t>
            </a:r>
          </a:p>
        </p:txBody>
      </p:sp>
      <p:sp>
        <p:nvSpPr>
          <p:cNvPr id="8" name="Tijdelijke aanduiding voor inhoud 7">
            <a:extLst>
              <a:ext uri="{FF2B5EF4-FFF2-40B4-BE49-F238E27FC236}">
                <a16:creationId xmlns:a16="http://schemas.microsoft.com/office/drawing/2014/main" id="{6E01F320-7A25-4F68-B9C5-C96E366FEB88}"/>
              </a:ext>
            </a:extLst>
          </p:cNvPr>
          <p:cNvSpPr>
            <a:spLocks noGrp="1"/>
          </p:cNvSpPr>
          <p:nvPr>
            <p:ph sz="half" idx="1"/>
          </p:nvPr>
        </p:nvSpPr>
        <p:spPr>
          <a:xfrm>
            <a:off x="1728000" y="2074591"/>
            <a:ext cx="9888000" cy="3672000"/>
          </a:xfrm>
        </p:spPr>
        <p:txBody>
          <a:bodyPr/>
          <a:lstStyle/>
          <a:p>
            <a:pPr>
              <a:buNone/>
            </a:pPr>
            <a:r>
              <a:rPr lang="nl-BE" sz="3200" b="1" dirty="0">
                <a:solidFill>
                  <a:srgbClr val="FF0000"/>
                </a:solidFill>
              </a:rPr>
              <a:t>Inclusieve samenleving</a:t>
            </a:r>
            <a:endParaRPr lang="nl-BE" b="1" dirty="0"/>
          </a:p>
          <a:p>
            <a:pPr marL="360363" indent="-360363"/>
            <a:r>
              <a:rPr lang="nl-BE" dirty="0"/>
              <a:t>Mensenrechten, menselijke waardigheid en sociale rechtvaardigheid zijn basisvoorwaarden</a:t>
            </a:r>
          </a:p>
          <a:p>
            <a:pPr marL="360363" indent="-360363"/>
            <a:r>
              <a:rPr lang="nl-BE" dirty="0"/>
              <a:t>Verbinding tussen materiële en immateriële</a:t>
            </a:r>
          </a:p>
          <a:p>
            <a:pPr marL="360363" indent="-360363"/>
            <a:r>
              <a:rPr lang="nl-BE" dirty="0"/>
              <a:t>Effectieve rechtentoekenning op alle levensdomeinen</a:t>
            </a:r>
          </a:p>
          <a:p>
            <a:pPr marL="360363" indent="-360363"/>
            <a:r>
              <a:rPr lang="nl-BE" dirty="0"/>
              <a:t>Kennis en expertise delen tussen alle beleidsdomeinen</a:t>
            </a:r>
          </a:p>
          <a:p>
            <a:pPr marL="360363" indent="-360363"/>
            <a:r>
              <a:rPr lang="nl-BE" dirty="0"/>
              <a:t>Opleiding verbinden afstudeerrichtingen en stagecontexten</a:t>
            </a:r>
          </a:p>
        </p:txBody>
      </p:sp>
      <p:sp>
        <p:nvSpPr>
          <p:cNvPr id="4" name="Tekstvak 3">
            <a:extLst>
              <a:ext uri="{FF2B5EF4-FFF2-40B4-BE49-F238E27FC236}">
                <a16:creationId xmlns:a16="http://schemas.microsoft.com/office/drawing/2014/main" id="{F751AF53-F533-4409-9E53-A6A38A6CB326}"/>
              </a:ext>
            </a:extLst>
          </p:cNvPr>
          <p:cNvSpPr txBox="1"/>
          <p:nvPr/>
        </p:nvSpPr>
        <p:spPr>
          <a:xfrm>
            <a:off x="4655890" y="6115574"/>
            <a:ext cx="3355596" cy="369332"/>
          </a:xfrm>
          <a:prstGeom prst="rect">
            <a:avLst/>
          </a:prstGeom>
          <a:noFill/>
        </p:spPr>
        <p:txBody>
          <a:bodyPr wrap="square" rtlCol="0">
            <a:spAutoFit/>
          </a:bodyPr>
          <a:lstStyle/>
          <a:p>
            <a:r>
              <a:rPr lang="nl-BE" dirty="0">
                <a:latin typeface="FlandersArtSans-Bold" panose="00000800000000000000" pitchFamily="2" charset="0"/>
              </a:rPr>
              <a:t>#Sociaalwerk2018</a:t>
            </a:r>
          </a:p>
        </p:txBody>
      </p:sp>
    </p:spTree>
    <p:extLst>
      <p:ext uri="{BB962C8B-B14F-4D97-AF65-F5344CB8AC3E}">
        <p14:creationId xmlns:p14="http://schemas.microsoft.com/office/powerpoint/2010/main" val="28069982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A891C7-1613-4833-B19F-AED5AEB7A435}"/>
              </a:ext>
            </a:extLst>
          </p:cNvPr>
          <p:cNvSpPr>
            <a:spLocks noGrp="1"/>
          </p:cNvSpPr>
          <p:nvPr>
            <p:ph type="title"/>
          </p:nvPr>
        </p:nvSpPr>
        <p:spPr/>
        <p:txBody>
          <a:bodyPr/>
          <a:lstStyle/>
          <a:p>
            <a:r>
              <a:rPr lang="nl-BE" dirty="0"/>
              <a:t>Vermaatschappelijking vereist sterk sociaal werk</a:t>
            </a:r>
          </a:p>
        </p:txBody>
      </p:sp>
      <p:sp>
        <p:nvSpPr>
          <p:cNvPr id="3" name="Tijdelijke aanduiding voor inhoud 2">
            <a:extLst>
              <a:ext uri="{FF2B5EF4-FFF2-40B4-BE49-F238E27FC236}">
                <a16:creationId xmlns:a16="http://schemas.microsoft.com/office/drawing/2014/main" id="{78328166-B0E6-4332-B092-C97F46DA1A1B}"/>
              </a:ext>
            </a:extLst>
          </p:cNvPr>
          <p:cNvSpPr>
            <a:spLocks noGrp="1"/>
          </p:cNvSpPr>
          <p:nvPr>
            <p:ph sz="half" idx="1"/>
          </p:nvPr>
        </p:nvSpPr>
        <p:spPr>
          <a:xfrm>
            <a:off x="1728000" y="2074591"/>
            <a:ext cx="9888000" cy="3672000"/>
          </a:xfrm>
        </p:spPr>
        <p:txBody>
          <a:bodyPr/>
          <a:lstStyle/>
          <a:p>
            <a:pPr>
              <a:buNone/>
            </a:pPr>
            <a:r>
              <a:rPr lang="nl-BE" sz="3200" b="1" dirty="0">
                <a:solidFill>
                  <a:srgbClr val="FF0000"/>
                </a:solidFill>
              </a:rPr>
              <a:t>Informele zorg &amp; ervaringskennis</a:t>
            </a:r>
            <a:endParaRPr lang="nl-BE" sz="3200" b="1" dirty="0"/>
          </a:p>
          <a:p>
            <a:pPr marL="360363" indent="-360363"/>
            <a:r>
              <a:rPr lang="nl-BE" dirty="0"/>
              <a:t>Ondersteuning informele zorg is essentieel</a:t>
            </a:r>
          </a:p>
          <a:p>
            <a:pPr marL="360363" indent="-360363"/>
            <a:r>
              <a:rPr lang="nl-BE" dirty="0"/>
              <a:t>Vrijwilligers, ervaringswerkers en professionals werken complementair</a:t>
            </a:r>
          </a:p>
          <a:p>
            <a:pPr marL="360363" indent="-360363"/>
            <a:r>
              <a:rPr lang="nl-BE" dirty="0"/>
              <a:t>Plaats voor vrijwilligers en ervaringskennis in alle sociaal werk praktijken</a:t>
            </a:r>
          </a:p>
          <a:p>
            <a:pPr marL="360363" indent="-360363"/>
            <a:r>
              <a:rPr lang="nl-BE" dirty="0"/>
              <a:t>Opleidingen werken aan competenties voor sociaal werker als coach</a:t>
            </a:r>
          </a:p>
          <a:p>
            <a:pPr marL="360363" indent="-360363"/>
            <a:endParaRPr lang="nl-BE" dirty="0"/>
          </a:p>
        </p:txBody>
      </p:sp>
      <p:sp>
        <p:nvSpPr>
          <p:cNvPr id="4" name="Tekstvak 3">
            <a:extLst>
              <a:ext uri="{FF2B5EF4-FFF2-40B4-BE49-F238E27FC236}">
                <a16:creationId xmlns:a16="http://schemas.microsoft.com/office/drawing/2014/main" id="{CB076844-65B1-4E33-9E84-C80BDAD61197}"/>
              </a:ext>
            </a:extLst>
          </p:cNvPr>
          <p:cNvSpPr txBox="1"/>
          <p:nvPr/>
        </p:nvSpPr>
        <p:spPr>
          <a:xfrm>
            <a:off x="4655890" y="6115574"/>
            <a:ext cx="3355596" cy="369332"/>
          </a:xfrm>
          <a:prstGeom prst="rect">
            <a:avLst/>
          </a:prstGeom>
          <a:noFill/>
        </p:spPr>
        <p:txBody>
          <a:bodyPr wrap="square" rtlCol="0">
            <a:spAutoFit/>
          </a:bodyPr>
          <a:lstStyle/>
          <a:p>
            <a:r>
              <a:rPr lang="nl-BE" dirty="0">
                <a:latin typeface="FlandersArtSans-Bold" panose="00000800000000000000" pitchFamily="2" charset="0"/>
              </a:rPr>
              <a:t>#Sociaalwerk2018</a:t>
            </a:r>
          </a:p>
        </p:txBody>
      </p:sp>
    </p:spTree>
    <p:extLst>
      <p:ext uri="{BB962C8B-B14F-4D97-AF65-F5344CB8AC3E}">
        <p14:creationId xmlns:p14="http://schemas.microsoft.com/office/powerpoint/2010/main" val="27144440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82A65D-9914-4698-8E8D-7AEFEB4EB424}"/>
              </a:ext>
            </a:extLst>
          </p:cNvPr>
          <p:cNvSpPr>
            <a:spLocks noGrp="1"/>
          </p:cNvSpPr>
          <p:nvPr>
            <p:ph type="title"/>
          </p:nvPr>
        </p:nvSpPr>
        <p:spPr/>
        <p:txBody>
          <a:bodyPr/>
          <a:lstStyle/>
          <a:p>
            <a:r>
              <a:rPr lang="nl-BE" dirty="0"/>
              <a:t>Vermaatschappelijking vereist sterk sociaal werk</a:t>
            </a:r>
          </a:p>
        </p:txBody>
      </p:sp>
      <p:sp>
        <p:nvSpPr>
          <p:cNvPr id="3" name="Tijdelijke aanduiding voor inhoud 2">
            <a:extLst>
              <a:ext uri="{FF2B5EF4-FFF2-40B4-BE49-F238E27FC236}">
                <a16:creationId xmlns:a16="http://schemas.microsoft.com/office/drawing/2014/main" id="{ACE6432A-B04A-4021-A644-5C69EBBE4AE8}"/>
              </a:ext>
            </a:extLst>
          </p:cNvPr>
          <p:cNvSpPr>
            <a:spLocks noGrp="1"/>
          </p:cNvSpPr>
          <p:nvPr>
            <p:ph sz="half" idx="1"/>
          </p:nvPr>
        </p:nvSpPr>
        <p:spPr>
          <a:xfrm>
            <a:off x="1728000" y="2024257"/>
            <a:ext cx="9888000" cy="3672000"/>
          </a:xfrm>
        </p:spPr>
        <p:txBody>
          <a:bodyPr/>
          <a:lstStyle/>
          <a:p>
            <a:pPr>
              <a:buNone/>
            </a:pPr>
            <a:r>
              <a:rPr lang="nl-BE" sz="3200" b="1" dirty="0">
                <a:solidFill>
                  <a:srgbClr val="FF0000"/>
                </a:solidFill>
              </a:rPr>
              <a:t>Nieuwe uitsluitingsmechanismen</a:t>
            </a:r>
            <a:endParaRPr lang="nl-BE" sz="3200" b="1" dirty="0"/>
          </a:p>
          <a:p>
            <a:pPr marL="360363" indent="-360363"/>
            <a:r>
              <a:rPr lang="nl-BE" dirty="0"/>
              <a:t>Sociaal werk werkt waar nodig aanklampend, proactief en outreachend</a:t>
            </a:r>
          </a:p>
          <a:p>
            <a:pPr marL="360363" indent="-360363"/>
            <a:r>
              <a:rPr lang="nl-BE" dirty="0"/>
              <a:t>Niet enkel aanpakken op het individuele niveau</a:t>
            </a:r>
          </a:p>
          <a:p>
            <a:pPr marL="1128344" lvl="1" indent="-360363"/>
            <a:r>
              <a:rPr lang="nl-BE" dirty="0"/>
              <a:t>Valkuilen en drempels om ideaal van vermaatschappelijking te realiseren zichtbaar maken en aanpakken</a:t>
            </a:r>
          </a:p>
          <a:p>
            <a:pPr marL="360363" indent="-360363"/>
            <a:r>
              <a:rPr lang="nl-BE" dirty="0"/>
              <a:t>Permanente dialoog tussen beleid, onderzoek en praktijk formuleren  noodzakelijke voorwaarden</a:t>
            </a:r>
          </a:p>
          <a:p>
            <a:pPr marL="360363" indent="-360363"/>
            <a:endParaRPr lang="nl-BE" dirty="0"/>
          </a:p>
          <a:p>
            <a:pPr marL="360363" indent="-360363"/>
            <a:endParaRPr lang="nl-BE" dirty="0"/>
          </a:p>
        </p:txBody>
      </p:sp>
      <p:sp>
        <p:nvSpPr>
          <p:cNvPr id="4" name="Tekstvak 3">
            <a:extLst>
              <a:ext uri="{FF2B5EF4-FFF2-40B4-BE49-F238E27FC236}">
                <a16:creationId xmlns:a16="http://schemas.microsoft.com/office/drawing/2014/main" id="{37643846-0F36-499C-99C9-955E86F9FAF4}"/>
              </a:ext>
            </a:extLst>
          </p:cNvPr>
          <p:cNvSpPr txBox="1"/>
          <p:nvPr/>
        </p:nvSpPr>
        <p:spPr>
          <a:xfrm>
            <a:off x="4655890" y="6115574"/>
            <a:ext cx="3355596" cy="369332"/>
          </a:xfrm>
          <a:prstGeom prst="rect">
            <a:avLst/>
          </a:prstGeom>
          <a:noFill/>
        </p:spPr>
        <p:txBody>
          <a:bodyPr wrap="square" rtlCol="0">
            <a:spAutoFit/>
          </a:bodyPr>
          <a:lstStyle/>
          <a:p>
            <a:r>
              <a:rPr lang="nl-BE" dirty="0">
                <a:latin typeface="FlandersArtSans-Bold" panose="00000800000000000000" pitchFamily="2" charset="0"/>
              </a:rPr>
              <a:t>#Sociaalwerk2018</a:t>
            </a:r>
          </a:p>
        </p:txBody>
      </p:sp>
    </p:spTree>
    <p:extLst>
      <p:ext uri="{BB962C8B-B14F-4D97-AF65-F5344CB8AC3E}">
        <p14:creationId xmlns:p14="http://schemas.microsoft.com/office/powerpoint/2010/main" val="19341450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553D9FF2-C8F6-3745-B04D-948EFF4477B0}"/>
              </a:ext>
            </a:extLst>
          </p:cNvPr>
          <p:cNvSpPr>
            <a:spLocks noGrp="1"/>
          </p:cNvSpPr>
          <p:nvPr>
            <p:ph type="title"/>
          </p:nvPr>
        </p:nvSpPr>
        <p:spPr/>
        <p:txBody>
          <a:bodyPr/>
          <a:lstStyle/>
          <a:p>
            <a:r>
              <a:rPr lang="nl-BE" dirty="0"/>
              <a:t>Vermaatschappelijking vereist sterk sociaal werk</a:t>
            </a:r>
          </a:p>
        </p:txBody>
      </p:sp>
      <p:sp>
        <p:nvSpPr>
          <p:cNvPr id="2" name="Tijdelijke aanduiding voor afbeelding 1">
            <a:extLst>
              <a:ext uri="{FF2B5EF4-FFF2-40B4-BE49-F238E27FC236}">
                <a16:creationId xmlns:a16="http://schemas.microsoft.com/office/drawing/2014/main" id="{60190A65-E847-E440-9DE9-9AA5CDB5456C}"/>
              </a:ext>
            </a:extLst>
          </p:cNvPr>
          <p:cNvSpPr>
            <a:spLocks noGrp="1"/>
          </p:cNvSpPr>
          <p:nvPr>
            <p:ph sz="half" idx="1"/>
          </p:nvPr>
        </p:nvSpPr>
        <p:spPr>
          <a:xfrm>
            <a:off x="1728000" y="2007600"/>
            <a:ext cx="10058532" cy="3957105"/>
          </a:xfrm>
        </p:spPr>
        <p:txBody>
          <a:bodyPr vert="horz" lIns="0" tIns="0" rIns="0" bIns="0" rtlCol="0">
            <a:noAutofit/>
          </a:bodyPr>
          <a:lstStyle/>
          <a:p>
            <a:pPr>
              <a:buNone/>
            </a:pPr>
            <a:r>
              <a:rPr lang="nl-BE" sz="3200" b="1" dirty="0">
                <a:solidFill>
                  <a:srgbClr val="FF0000"/>
                </a:solidFill>
              </a:rPr>
              <a:t>Verbindend werken</a:t>
            </a:r>
            <a:endParaRPr lang="nl-BE" sz="3200" b="1" dirty="0"/>
          </a:p>
          <a:p>
            <a:pPr marL="360363" indent="-360363"/>
            <a:r>
              <a:rPr lang="nl-BE" dirty="0"/>
              <a:t>Complexe uitdagingen in complexe samenleving</a:t>
            </a:r>
          </a:p>
          <a:p>
            <a:pPr marL="360363" indent="-360363"/>
            <a:r>
              <a:rPr lang="nl-BE" dirty="0"/>
              <a:t>Samenbrengen verschillende vormen van expertise noodzakelijk</a:t>
            </a:r>
          </a:p>
          <a:p>
            <a:pPr marL="360363" indent="-360363"/>
            <a:r>
              <a:rPr lang="nl-BE" dirty="0"/>
              <a:t>Dynamische samenwerkingsverbanden</a:t>
            </a:r>
          </a:p>
          <a:p>
            <a:pPr marL="1128344" lvl="1" indent="-360363"/>
            <a:r>
              <a:rPr lang="nl-BE" dirty="0"/>
              <a:t>Huizen van het kind</a:t>
            </a:r>
          </a:p>
          <a:p>
            <a:pPr marL="1128344" lvl="1" indent="-360363"/>
            <a:r>
              <a:rPr lang="nl-BE" dirty="0"/>
              <a:t>Geïntegreerd breed onthaal</a:t>
            </a:r>
          </a:p>
          <a:p>
            <a:pPr marL="1128344" lvl="1" indent="-360363"/>
            <a:r>
              <a:rPr lang="nl-BE" dirty="0"/>
              <a:t>Eén gezin, één plan</a:t>
            </a:r>
          </a:p>
          <a:p>
            <a:pPr marL="360363" indent="-360363"/>
            <a:r>
              <a:rPr lang="nl-BE" dirty="0"/>
              <a:t>Vraagt beleid van overheid en organisaties dat daarop is afgestemd inclusief de financieringsmodellen</a:t>
            </a:r>
          </a:p>
        </p:txBody>
      </p:sp>
      <p:sp>
        <p:nvSpPr>
          <p:cNvPr id="4" name="Tekstvak 3">
            <a:extLst>
              <a:ext uri="{FF2B5EF4-FFF2-40B4-BE49-F238E27FC236}">
                <a16:creationId xmlns:a16="http://schemas.microsoft.com/office/drawing/2014/main" id="{3D0346D3-4739-48EE-9002-E69CEC28B9F9}"/>
              </a:ext>
            </a:extLst>
          </p:cNvPr>
          <p:cNvSpPr txBox="1"/>
          <p:nvPr/>
        </p:nvSpPr>
        <p:spPr>
          <a:xfrm>
            <a:off x="4655890" y="6115574"/>
            <a:ext cx="3355596" cy="369332"/>
          </a:xfrm>
          <a:prstGeom prst="rect">
            <a:avLst/>
          </a:prstGeom>
          <a:noFill/>
        </p:spPr>
        <p:txBody>
          <a:bodyPr wrap="square" rtlCol="0">
            <a:spAutoFit/>
          </a:bodyPr>
          <a:lstStyle/>
          <a:p>
            <a:r>
              <a:rPr lang="nl-BE" dirty="0">
                <a:latin typeface="FlandersArtSans-Bold" panose="00000800000000000000" pitchFamily="2" charset="0"/>
              </a:rPr>
              <a:t>#Sociaalwerk2018</a:t>
            </a:r>
          </a:p>
        </p:txBody>
      </p:sp>
    </p:spTree>
    <p:extLst>
      <p:ext uri="{BB962C8B-B14F-4D97-AF65-F5344CB8AC3E}">
        <p14:creationId xmlns:p14="http://schemas.microsoft.com/office/powerpoint/2010/main" val="223214078"/>
      </p:ext>
    </p:extLst>
  </p:cSld>
  <p:clrMapOvr>
    <a:masterClrMapping/>
  </p:clrMapOvr>
</p:sld>
</file>

<file path=ppt/theme/theme1.xml><?xml version="1.0" encoding="utf-8"?>
<a:theme xmlns:a="http://schemas.openxmlformats.org/drawingml/2006/main" name="1_Presentatie_VO_V6">
  <a:themeElements>
    <a:clrScheme name="Aangepast 2">
      <a:dk1>
        <a:srgbClr val="373636"/>
      </a:dk1>
      <a:lt1>
        <a:sysClr val="window" lastClr="FFFFFF"/>
      </a:lt1>
      <a:dk2>
        <a:srgbClr val="6B6B6B"/>
      </a:dk2>
      <a:lt2>
        <a:srgbClr val="F6F5F3"/>
      </a:lt2>
      <a:accent1>
        <a:srgbClr val="E50050"/>
      </a:accent1>
      <a:accent2>
        <a:srgbClr val="373636"/>
      </a:accent2>
      <a:accent3>
        <a:srgbClr val="E50050"/>
      </a:accent3>
      <a:accent4>
        <a:srgbClr val="6B6B6B"/>
      </a:accent4>
      <a:accent5>
        <a:srgbClr val="D5D5D5"/>
      </a:accent5>
      <a:accent6>
        <a:srgbClr val="989898"/>
      </a:accent6>
      <a:hlink>
        <a:srgbClr val="3C96BE"/>
      </a:hlink>
      <a:folHlink>
        <a:srgbClr val="AA78AA"/>
      </a:folHlink>
    </a:clrScheme>
    <a:fontScheme name="Aangepast 2">
      <a:majorFont>
        <a:latin typeface="Calibri"/>
        <a:ea typeface=""/>
        <a:cs typeface=""/>
      </a:majorFont>
      <a:minorFont>
        <a:latin typeface="Calibri"/>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_VO.potx" id="{7AB0AA7F-90C7-4DB1-9791-B98BE5007A2C}" vid="{D2F0DD5C-7E50-4920-B7D3-BD639FE43863}"/>
    </a:ext>
  </a:extLst>
</a:theme>
</file>

<file path=ppt/theme/theme2.xml><?xml version="1.0" encoding="utf-8"?>
<a:theme xmlns:a="http://schemas.openxmlformats.org/drawingml/2006/main" name="2_Presentatie_VO_V6">
  <a:themeElements>
    <a:clrScheme name="Aangepast 2">
      <a:dk1>
        <a:srgbClr val="373636"/>
      </a:dk1>
      <a:lt1>
        <a:sysClr val="window" lastClr="FFFFFF"/>
      </a:lt1>
      <a:dk2>
        <a:srgbClr val="6B6B6B"/>
      </a:dk2>
      <a:lt2>
        <a:srgbClr val="F6F5F3"/>
      </a:lt2>
      <a:accent1>
        <a:srgbClr val="E50050"/>
      </a:accent1>
      <a:accent2>
        <a:srgbClr val="373636"/>
      </a:accent2>
      <a:accent3>
        <a:srgbClr val="E50050"/>
      </a:accent3>
      <a:accent4>
        <a:srgbClr val="6B6B6B"/>
      </a:accent4>
      <a:accent5>
        <a:srgbClr val="D5D5D5"/>
      </a:accent5>
      <a:accent6>
        <a:srgbClr val="989898"/>
      </a:accent6>
      <a:hlink>
        <a:srgbClr val="3C96BE"/>
      </a:hlink>
      <a:folHlink>
        <a:srgbClr val="AA78AA"/>
      </a:folHlink>
    </a:clrScheme>
    <a:fontScheme name="Aangepast 2">
      <a:majorFont>
        <a:latin typeface="Calibri"/>
        <a:ea typeface=""/>
        <a:cs typeface=""/>
      </a:majorFont>
      <a:minorFont>
        <a:latin typeface="Calibri"/>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_VO.potx" id="{7AB0AA7F-90C7-4DB1-9791-B98BE5007A2C}" vid="{D2F0DD5C-7E50-4920-B7D3-BD639FE43863}"/>
    </a:ext>
  </a:extLst>
</a:theme>
</file>

<file path=ppt/theme/theme3.xml><?xml version="1.0" encoding="utf-8"?>
<a:theme xmlns:a="http://schemas.openxmlformats.org/drawingml/2006/main" name="Aangepast ontwerp">
  <a:themeElements>
    <a:clrScheme name="Aangepast 6">
      <a:dk1>
        <a:srgbClr val="FFFFFF"/>
      </a:dk1>
      <a:lt1>
        <a:sysClr val="window" lastClr="FFFFFF"/>
      </a:lt1>
      <a:dk2>
        <a:srgbClr val="FFFFFF"/>
      </a:dk2>
      <a:lt2>
        <a:srgbClr val="F6F5F3"/>
      </a:lt2>
      <a:accent1>
        <a:srgbClr val="E50050"/>
      </a:accent1>
      <a:accent2>
        <a:srgbClr val="373636"/>
      </a:accent2>
      <a:accent3>
        <a:srgbClr val="E50050"/>
      </a:accent3>
      <a:accent4>
        <a:srgbClr val="6B6B6B"/>
      </a:accent4>
      <a:accent5>
        <a:srgbClr val="D5D5D5"/>
      </a:accent5>
      <a:accent6>
        <a:srgbClr val="989898"/>
      </a:accent6>
      <a:hlink>
        <a:srgbClr val="3C96BE"/>
      </a:hlink>
      <a:folHlink>
        <a:srgbClr val="AA78AA"/>
      </a:folHlink>
    </a:clrScheme>
    <a:fontScheme name="Vlaamse overheid presentatie">
      <a:majorFont>
        <a:latin typeface="FlandersArtSans-Medium"/>
        <a:ea typeface=""/>
        <a:cs typeface=""/>
      </a:majorFont>
      <a:minorFont>
        <a:latin typeface="FlandersArtSerif-Regular"/>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_VO.potx" id="{7AB0AA7F-90C7-4DB1-9791-B98BE5007A2C}" vid="{C875C828-9506-4BA7-9BF7-6C09D07CC534}"/>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FB042E618795649AADCFB47145DD116" ma:contentTypeVersion="0" ma:contentTypeDescription="Een nieuw document maken." ma:contentTypeScope="" ma:versionID="07ab8054d6fa03825861088009eecd07">
  <xsd:schema xmlns:xsd="http://www.w3.org/2001/XMLSchema" xmlns:xs="http://www.w3.org/2001/XMLSchema" xmlns:p="http://schemas.microsoft.com/office/2006/metadata/properties" targetNamespace="http://schemas.microsoft.com/office/2006/metadata/properties" ma:root="true" ma:fieldsID="1978a156f712f99d6452530788f7ffe9">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8218FBD-F70C-4817-9171-697883856682}">
  <ds:schemaRefs>
    <ds:schemaRef ds:uri="http://schemas.microsoft.com/sharepoint/v3/contenttype/forms"/>
  </ds:schemaRefs>
</ds:datastoreItem>
</file>

<file path=customXml/itemProps2.xml><?xml version="1.0" encoding="utf-8"?>
<ds:datastoreItem xmlns:ds="http://schemas.openxmlformats.org/officeDocument/2006/customXml" ds:itemID="{AD6A8673-B9A5-4F66-B069-12D4A26797F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399F3A00-36D2-4AA2-91E8-505E8B484C02}">
  <ds:schemaRefs>
    <ds:schemaRef ds:uri="http://purl.org/dc/elements/1.1/"/>
    <ds:schemaRef ds:uri="http://schemas.microsoft.com/office/2006/metadata/properties"/>
    <ds:schemaRef ds:uri="http://schemas.openxmlformats.org/package/2006/metadata/core-properties"/>
    <ds:schemaRef ds:uri="http://purl.org/dc/terms/"/>
    <ds:schemaRef ds:uri="http://schemas.microsoft.com/office/2006/documentManagement/typ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418</TotalTime>
  <Words>806</Words>
  <Application>Microsoft Office PowerPoint</Application>
  <PresentationFormat>Breedbeeld</PresentationFormat>
  <Paragraphs>118</Paragraphs>
  <Slides>21</Slides>
  <Notes>0</Notes>
  <HiddenSlides>0</HiddenSlides>
  <MMClips>0</MMClips>
  <ScaleCrop>false</ScaleCrop>
  <HeadingPairs>
    <vt:vector size="6" baseType="variant">
      <vt:variant>
        <vt:lpstr>Gebruikte lettertypen</vt:lpstr>
      </vt:variant>
      <vt:variant>
        <vt:i4>6</vt:i4>
      </vt:variant>
      <vt:variant>
        <vt:lpstr>Thema</vt:lpstr>
      </vt:variant>
      <vt:variant>
        <vt:i4>3</vt:i4>
      </vt:variant>
      <vt:variant>
        <vt:lpstr>Diatitels</vt:lpstr>
      </vt:variant>
      <vt:variant>
        <vt:i4>21</vt:i4>
      </vt:variant>
    </vt:vector>
  </HeadingPairs>
  <TitlesOfParts>
    <vt:vector size="30" baseType="lpstr">
      <vt:lpstr>Arial</vt:lpstr>
      <vt:lpstr>Calibri</vt:lpstr>
      <vt:lpstr>FlandersArtSans-Bold</vt:lpstr>
      <vt:lpstr>FlandersArtSans-Regular</vt:lpstr>
      <vt:lpstr>FlandersArtSerif-Regular</vt:lpstr>
      <vt:lpstr>Wingdings</vt:lpstr>
      <vt:lpstr>1_Presentatie_VO_V6</vt:lpstr>
      <vt:lpstr>2_Presentatie_VO_V6</vt:lpstr>
      <vt:lpstr>Aangepast ontwerp</vt:lpstr>
      <vt:lpstr>Beleidsvisie Sociaal Werk</vt:lpstr>
      <vt:lpstr>Het momentum</vt:lpstr>
      <vt:lpstr>Beleidsantwoord</vt:lpstr>
      <vt:lpstr>Platform sociaal werk</vt:lpstr>
      <vt:lpstr>PowerPoint-presentatie</vt:lpstr>
      <vt:lpstr>Vermaatschappelijking vereist sterk sociaal werk</vt:lpstr>
      <vt:lpstr>Vermaatschappelijking vereist sterk sociaal werk</vt:lpstr>
      <vt:lpstr>Vermaatschappelijking vereist sterk sociaal werk</vt:lpstr>
      <vt:lpstr>Vermaatschappelijking vereist sterk sociaal werk</vt:lpstr>
      <vt:lpstr>“Sociaal werk werkt verbindend, is op zoek naar samenwerking.  Op die manier kan expertise gedeeld worden en hoeft het warm water niet telkens opnieuw uitgevonden te worden” (werkgroep 5)</vt:lpstr>
      <vt:lpstr>Ontschotting vereist netwerking</vt:lpstr>
      <vt:lpstr>PowerPoint-presentatie</vt:lpstr>
      <vt:lpstr>Strijd tegen onderbescherming</vt:lpstr>
      <vt:lpstr>Strijd tegen onderbescherming</vt:lpstr>
      <vt:lpstr>PowerPoint-presentatie</vt:lpstr>
      <vt:lpstr>Meer diversiteit</vt:lpstr>
      <vt:lpstr>PowerPoint-presentatie</vt:lpstr>
      <vt:lpstr>Randvoorwaarden voor marktwerking </vt:lpstr>
      <vt:lpstr>PowerPoint-presentatie</vt:lpstr>
      <vt:lpstr>Meer innovatie</vt:lpstr>
      <vt:lpstr>Slot: Trots op maatschappelijk werk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Demeulemeester Oele</dc:creator>
  <cp:lastModifiedBy>Van Houdt, Liesbeth</cp:lastModifiedBy>
  <cp:revision>38</cp:revision>
  <dcterms:created xsi:type="dcterms:W3CDTF">2018-04-20T12:02:46Z</dcterms:created>
  <dcterms:modified xsi:type="dcterms:W3CDTF">2018-05-22T13:45:13Z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0x0101003FB042E618795649AADCFB47145DD116</vt:lpwstr>
  </property>
</Properties>
</file>