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5" r:id="rId2"/>
    <p:sldMasterId id="2147483670" r:id="rId3"/>
  </p:sldMasterIdLst>
  <p:sldIdLst>
    <p:sldId id="264" r:id="rId4"/>
    <p:sldId id="269" r:id="rId5"/>
    <p:sldId id="270" r:id="rId6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0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27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microsoft.com/office/2015/10/relationships/revisionInfo" Target="revisionInfo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28000" y="2016000"/>
            <a:ext cx="9888000" cy="2088000"/>
          </a:xfrm>
        </p:spPr>
        <p:txBody>
          <a:bodyPr anchor="b" anchorCtr="0">
            <a:noAutofit/>
          </a:bodyPr>
          <a:lstStyle>
            <a:lvl1pPr indent="0" algn="l">
              <a:lnSpc>
                <a:spcPts val="7200"/>
              </a:lnSpc>
              <a:defRPr sz="72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728000" y="4140000"/>
            <a:ext cx="9888000" cy="1655763"/>
          </a:xfrm>
        </p:spPr>
        <p:txBody>
          <a:bodyPr bIns="0">
            <a:noAutofit/>
          </a:bodyPr>
          <a:lstStyle>
            <a:lvl1pPr marL="0" indent="0" algn="l">
              <a:lnSpc>
                <a:spcPts val="2347"/>
              </a:lnSpc>
              <a:buNone/>
              <a:defRPr sz="2107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nl-NL" dirty="0"/>
              <a:t>Klik om de ondertitelstijl van het model te bewerken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583914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afbeelding 3"/>
          <p:cNvSpPr>
            <a:spLocks noGrp="1"/>
          </p:cNvSpPr>
          <p:nvPr>
            <p:ph type="pic" sz="quarter" idx="13"/>
          </p:nvPr>
        </p:nvSpPr>
        <p:spPr>
          <a:xfrm>
            <a:off x="384000" y="0"/>
            <a:ext cx="11808000" cy="6858000"/>
          </a:xfrm>
        </p:spPr>
        <p:txBody>
          <a:bodyPr anchor="ctr"/>
          <a:lstStyle>
            <a:lvl1pPr algn="ctr">
              <a:buNone/>
              <a:defRPr>
                <a:solidFill>
                  <a:srgbClr val="FF0000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  <a:endParaRPr lang="nl-BE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28002" y="756000"/>
            <a:ext cx="5867148" cy="2196000"/>
          </a:xfrm>
        </p:spPr>
        <p:txBody>
          <a:bodyPr anchor="t">
            <a:noAutofit/>
          </a:bodyPr>
          <a:lstStyle>
            <a:lvl1pPr indent="0" algn="l">
              <a:lnSpc>
                <a:spcPts val="5067"/>
              </a:lnSpc>
              <a:defRPr sz="4933" b="0" i="0">
                <a:solidFill>
                  <a:schemeClr val="bg1"/>
                </a:solidFill>
                <a:latin typeface="FlandersArtSans-Bold" panose="00000800000000000000" pitchFamily="2" charset="0"/>
                <a:cs typeface="FlandersArtSans-Bold" panose="00000800000000000000" pitchFamily="2" charset="0"/>
              </a:defRPr>
            </a:lvl1pPr>
          </a:lstStyle>
          <a:p>
            <a:r>
              <a:rPr lang="nl-NL"/>
              <a:t>Klik om de stijl te bewerken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85298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jdelijke aanduiding voor afbeelding 11"/>
          <p:cNvSpPr>
            <a:spLocks noGrp="1"/>
          </p:cNvSpPr>
          <p:nvPr>
            <p:ph type="pic" sz="quarter" idx="12"/>
          </p:nvPr>
        </p:nvSpPr>
        <p:spPr>
          <a:xfrm>
            <a:off x="383999" y="0"/>
            <a:ext cx="11808000" cy="6858000"/>
          </a:xfrm>
        </p:spPr>
        <p:txBody>
          <a:bodyPr/>
          <a:lstStyle>
            <a:lvl1pPr algn="ctr">
              <a:buNone/>
              <a:defRPr>
                <a:solidFill>
                  <a:srgbClr val="FF0000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  <a:endParaRPr lang="nl-BE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28001" y="2023200"/>
            <a:ext cx="4144065" cy="2073600"/>
          </a:xfrm>
        </p:spPr>
        <p:txBody>
          <a:bodyPr anchor="b" anchorCtr="0">
            <a:noAutofit/>
          </a:bodyPr>
          <a:lstStyle>
            <a:lvl1pPr indent="0" algn="l">
              <a:lnSpc>
                <a:spcPts val="7200"/>
              </a:lnSpc>
              <a:defRPr sz="72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728000" y="4154400"/>
            <a:ext cx="9888000" cy="1656000"/>
          </a:xfrm>
        </p:spPr>
        <p:txBody>
          <a:bodyPr bIns="0">
            <a:noAutofit/>
          </a:bodyPr>
          <a:lstStyle>
            <a:lvl1pPr marL="0" indent="0" algn="l">
              <a:lnSpc>
                <a:spcPts val="2347"/>
              </a:lnSpc>
              <a:buNone/>
              <a:defRPr sz="2133">
                <a:solidFill>
                  <a:schemeClr val="bg1"/>
                </a:solidFill>
                <a:latin typeface="FlandersArtSans-Regular" panose="00000500000000000000" pitchFamily="2" charset="0"/>
              </a:defRPr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nl-NL"/>
              <a:t>Klik om de ondertitelstijl van het model te bewerken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068062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28002" y="756000"/>
            <a:ext cx="5867148" cy="2196000"/>
          </a:xfrm>
        </p:spPr>
        <p:txBody>
          <a:bodyPr anchor="t">
            <a:noAutofit/>
          </a:bodyPr>
          <a:lstStyle>
            <a:lvl1pPr indent="0" algn="l">
              <a:lnSpc>
                <a:spcPts val="5067"/>
              </a:lnSpc>
              <a:defRPr sz="4933" b="0" i="0">
                <a:solidFill>
                  <a:schemeClr val="bg1"/>
                </a:solidFill>
                <a:latin typeface="FlandersArtSans-Bold" panose="00000800000000000000" pitchFamily="2" charset="0"/>
                <a:cs typeface="FlandersArtSans-Bold" panose="00000800000000000000" pitchFamily="2" charset="0"/>
              </a:defRPr>
            </a:lvl1pPr>
          </a:lstStyle>
          <a:p>
            <a:r>
              <a:rPr lang="nl-NL"/>
              <a:t>Klik om de stijl te bewerken</a:t>
            </a:r>
            <a:endParaRPr lang="nl-BE" dirty="0"/>
          </a:p>
        </p:txBody>
      </p:sp>
      <p:sp>
        <p:nvSpPr>
          <p:cNvPr id="12" name="Ondertitel 2"/>
          <p:cNvSpPr>
            <a:spLocks noGrp="1"/>
          </p:cNvSpPr>
          <p:nvPr>
            <p:ph type="subTitle" idx="1"/>
          </p:nvPr>
        </p:nvSpPr>
        <p:spPr>
          <a:xfrm>
            <a:off x="6902257" y="4191644"/>
            <a:ext cx="4544679" cy="2112905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ts val="3333"/>
              </a:lnSpc>
              <a:spcBef>
                <a:spcPts val="0"/>
              </a:spcBef>
              <a:buNone/>
              <a:defRPr sz="28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nl-NL" dirty="0"/>
              <a:t>Klik om de ondertitelstijl van het model te bewerken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823054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</p:spPr>
        <p:txBody>
          <a:bodyPr anchor="t" anchorCtr="0"/>
          <a:lstStyle>
            <a:lvl1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7093528" y="1908000"/>
            <a:ext cx="4522472" cy="3780000"/>
          </a:xfrm>
        </p:spPr>
        <p:txBody>
          <a:bodyPr bIns="0"/>
          <a:lstStyle>
            <a:lvl1pPr>
              <a:spcBef>
                <a:spcPts val="400"/>
              </a:spcBef>
              <a:defRPr sz="2667"/>
            </a:lvl1pPr>
            <a:lvl2pPr>
              <a:spcBef>
                <a:spcPts val="400"/>
              </a:spcBef>
              <a:defRPr sz="2667">
                <a:solidFill>
                  <a:schemeClr val="bg1">
                    <a:lumMod val="50000"/>
                  </a:schemeClr>
                </a:solidFill>
              </a:defRPr>
            </a:lvl2pPr>
            <a:lvl3pPr>
              <a:spcBef>
                <a:spcPts val="400"/>
              </a:spcBef>
              <a:defRPr sz="2133"/>
            </a:lvl3pPr>
            <a:lvl4pPr>
              <a:spcBef>
                <a:spcPts val="400"/>
              </a:spcBef>
              <a:defRPr sz="2133"/>
            </a:lvl4pPr>
            <a:lvl5pPr>
              <a:spcBef>
                <a:spcPts val="400"/>
              </a:spcBef>
              <a:defRPr sz="2133"/>
            </a:lvl5pPr>
          </a:lstStyle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5" name="Tijdelijke aanduiding voor afbeelding 4"/>
          <p:cNvSpPr>
            <a:spLocks noGrp="1"/>
          </p:cNvSpPr>
          <p:nvPr>
            <p:ph type="pic" sz="quarter" idx="13"/>
          </p:nvPr>
        </p:nvSpPr>
        <p:spPr>
          <a:xfrm>
            <a:off x="1725637" y="1908000"/>
            <a:ext cx="4944000" cy="3780000"/>
          </a:xfrm>
        </p:spPr>
        <p:txBody>
          <a:bodyPr anchor="ctr"/>
          <a:lstStyle>
            <a:lvl1pPr algn="ctr">
              <a:buNone/>
              <a:defRPr>
                <a:solidFill>
                  <a:srgbClr val="FF0000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674357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</p:spPr>
        <p:txBody>
          <a:bodyPr anchor="t" anchorCtr="0"/>
          <a:lstStyle>
            <a:lvl1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728000" y="1908000"/>
            <a:ext cx="4944000" cy="3780000"/>
          </a:xfrm>
        </p:spPr>
        <p:txBody>
          <a:bodyPr bIns="0"/>
          <a:lstStyle>
            <a:lvl1pPr>
              <a:spcBef>
                <a:spcPts val="400"/>
              </a:spcBef>
              <a:defRPr sz="2667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spcBef>
                <a:spcPts val="400"/>
              </a:spcBef>
              <a:defRPr sz="2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spcBef>
                <a:spcPts val="400"/>
              </a:spcBef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spcBef>
                <a:spcPts val="400"/>
              </a:spcBef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spcBef>
                <a:spcPts val="400"/>
              </a:spcBef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10" name="Tijdelijke aanduiding voor inhoud 3"/>
          <p:cNvSpPr>
            <a:spLocks noGrp="1"/>
          </p:cNvSpPr>
          <p:nvPr>
            <p:ph sz="half" idx="13"/>
          </p:nvPr>
        </p:nvSpPr>
        <p:spPr>
          <a:xfrm>
            <a:off x="6720000" y="1908000"/>
            <a:ext cx="4896000" cy="3780000"/>
          </a:xfrm>
        </p:spPr>
        <p:txBody>
          <a:bodyPr bIns="0"/>
          <a:lstStyle>
            <a:lvl1pPr>
              <a:defRPr sz="2667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spcBef>
                <a:spcPts val="400"/>
              </a:spcBef>
              <a:defRPr sz="2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spcBef>
                <a:spcPts val="400"/>
              </a:spcBef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spcBef>
                <a:spcPts val="400"/>
              </a:spcBef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spcBef>
                <a:spcPts val="400"/>
              </a:spcBef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645955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</p:spPr>
        <p:txBody>
          <a:bodyPr anchor="t" anchorCtr="0"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9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728000" y="1915200"/>
            <a:ext cx="9888000" cy="3672000"/>
          </a:xfrm>
        </p:spPr>
        <p:txBody>
          <a:bodyPr bIns="0"/>
          <a:lstStyle>
            <a:lvl1pPr marL="0" indent="0">
              <a:lnSpc>
                <a:spcPct val="90000"/>
              </a:lnSpc>
              <a:buFontTx/>
              <a:buBlip>
                <a:blip r:embed="rId2"/>
              </a:buBlip>
              <a:defRPr sz="2933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lnSpc>
                <a:spcPct val="90000"/>
              </a:lnSpc>
              <a:buSzPct val="75000"/>
              <a:buFontTx/>
              <a:buBlip>
                <a:blip r:embed="rId3"/>
              </a:buBlip>
              <a:defRPr sz="2933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lnSpc>
                <a:spcPct val="90000"/>
              </a:lnSpc>
              <a:buSzPct val="85000"/>
              <a:defRPr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lnSpc>
                <a:spcPct val="90000"/>
              </a:lnSpc>
              <a:defRPr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lnSpc>
                <a:spcPct val="90000"/>
              </a:lnSpc>
              <a:defRPr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801170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28000" y="2016000"/>
            <a:ext cx="9888000" cy="2088000"/>
          </a:xfrm>
        </p:spPr>
        <p:txBody>
          <a:bodyPr anchor="b" anchorCtr="0">
            <a:noAutofit/>
          </a:bodyPr>
          <a:lstStyle>
            <a:lvl1pPr indent="0" algn="l">
              <a:lnSpc>
                <a:spcPts val="7200"/>
              </a:lnSpc>
              <a:defRPr sz="72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728000" y="4140000"/>
            <a:ext cx="9888000" cy="1655763"/>
          </a:xfrm>
        </p:spPr>
        <p:txBody>
          <a:bodyPr bIns="0">
            <a:noAutofit/>
          </a:bodyPr>
          <a:lstStyle>
            <a:lvl1pPr marL="0" indent="0" algn="l">
              <a:lnSpc>
                <a:spcPts val="2347"/>
              </a:lnSpc>
              <a:buNone/>
              <a:defRPr sz="2107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nl-NL" dirty="0"/>
              <a:t>Klik om de ondertitelstijl van het model te bewerken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618880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ep 3">
            <a:extLst>
              <a:ext uri="{FF2B5EF4-FFF2-40B4-BE49-F238E27FC236}">
                <a16:creationId xmlns:a16="http://schemas.microsoft.com/office/drawing/2014/main" id="{A650EAF0-F636-47D7-8DB9-61A8F7CDBED2}"/>
              </a:ext>
            </a:extLst>
          </p:cNvPr>
          <p:cNvGrpSpPr/>
          <p:nvPr userDrawn="1"/>
        </p:nvGrpSpPr>
        <p:grpSpPr>
          <a:xfrm>
            <a:off x="384004" y="286525"/>
            <a:ext cx="8050115" cy="6265475"/>
            <a:chOff x="384004" y="286525"/>
            <a:chExt cx="8050115" cy="6265475"/>
          </a:xfrm>
        </p:grpSpPr>
        <p:sp>
          <p:nvSpPr>
            <p:cNvPr id="12" name="Rechthoek 11"/>
            <p:cNvSpPr>
              <a:spLocks/>
            </p:cNvSpPr>
            <p:nvPr userDrawn="1"/>
          </p:nvSpPr>
          <p:spPr>
            <a:xfrm>
              <a:off x="384004" y="286525"/>
              <a:ext cx="5663998" cy="6265475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landersArtSerif-Regular"/>
                <a:ea typeface="+mn-ea"/>
                <a:cs typeface="+mn-cs"/>
              </a:endParaRPr>
            </a:p>
          </p:txBody>
        </p:sp>
        <p:sp>
          <p:nvSpPr>
            <p:cNvPr id="13" name="Rechthoekige driehoek 12"/>
            <p:cNvSpPr/>
            <p:nvPr userDrawn="1"/>
          </p:nvSpPr>
          <p:spPr>
            <a:xfrm>
              <a:off x="6053444" y="297409"/>
              <a:ext cx="2380675" cy="6254591"/>
            </a:xfrm>
            <a:prstGeom prst="rtTriangl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landersArtSerif-Regular"/>
                <a:ea typeface="+mn-ea"/>
                <a:cs typeface="+mn-cs"/>
              </a:endParaRPr>
            </a:p>
          </p:txBody>
        </p:sp>
      </p:grpSp>
      <p:sp>
        <p:nvSpPr>
          <p:cNvPr id="2" name="Titel 1"/>
          <p:cNvSpPr>
            <a:spLocks noGrp="1"/>
          </p:cNvSpPr>
          <p:nvPr userDrawn="1">
            <p:ph type="ctrTitle"/>
          </p:nvPr>
        </p:nvSpPr>
        <p:spPr>
          <a:xfrm>
            <a:off x="1776000" y="2556001"/>
            <a:ext cx="5088000" cy="1943999"/>
          </a:xfrm>
        </p:spPr>
        <p:txBody>
          <a:bodyPr wrap="square" anchor="t" anchorCtr="0">
            <a:noAutofit/>
          </a:bodyPr>
          <a:lstStyle>
            <a:lvl1pPr algn="l">
              <a:lnSpc>
                <a:spcPts val="6933"/>
              </a:lnSpc>
              <a:defRPr sz="6933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 userDrawn="1">
            <p:ph type="subTitle" idx="1"/>
          </p:nvPr>
        </p:nvSpPr>
        <p:spPr>
          <a:xfrm>
            <a:off x="1778103" y="4650972"/>
            <a:ext cx="5088000" cy="1224000"/>
          </a:xfrm>
          <a:prstGeom prst="rect">
            <a:avLst/>
          </a:prstGeom>
        </p:spPr>
        <p:txBody>
          <a:bodyPr bIns="0">
            <a:noAutofit/>
          </a:bodyPr>
          <a:lstStyle>
            <a:lvl1pPr marL="0" indent="0" algn="l">
              <a:lnSpc>
                <a:spcPts val="2347"/>
              </a:lnSpc>
              <a:buNone/>
              <a:defRPr sz="2107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nl-NL" dirty="0"/>
              <a:t>Klik om de ondertitelstijl van het model te bewerken</a:t>
            </a:r>
            <a:endParaRPr lang="nl-BE" dirty="0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224D6775-6DAB-4407-994B-8946DD11981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996"/>
          <a:stretch/>
        </p:blipFill>
        <p:spPr>
          <a:xfrm>
            <a:off x="7774696" y="1098926"/>
            <a:ext cx="3952804" cy="3238345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DC2942F5-0046-49F1-88B5-724FB2AE816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45"/>
          <a:stretch/>
        </p:blipFill>
        <p:spPr>
          <a:xfrm>
            <a:off x="8609399" y="4217018"/>
            <a:ext cx="3033377" cy="1620303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55C71365-4A6D-4A6A-8FDC-F49C644F2F1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7591" y="5820730"/>
            <a:ext cx="1952208" cy="73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882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gif"/><Relationship Id="rId14" Type="http://schemas.openxmlformats.org/officeDocument/2006/relationships/image" Target="../media/image6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728000" y="1916140"/>
            <a:ext cx="9888000" cy="3672000"/>
          </a:xfrm>
          <a:prstGeom prst="rect">
            <a:avLst/>
          </a:prstGeom>
        </p:spPr>
        <p:txBody>
          <a:bodyPr vert="horz" lIns="0" tIns="0" rIns="0" bIns="45720" rtlCol="0">
            <a:noAutofit/>
          </a:bodyPr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 </a:t>
            </a:r>
            <a:endParaRPr lang="nl-BE" dirty="0"/>
          </a:p>
          <a:p>
            <a:pPr lvl="4"/>
            <a:endParaRPr lang="nl-BE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067833" y="6336000"/>
            <a:ext cx="12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  <a:latin typeface="FlandersArtSans-Regular" panose="00000500000000000000" pitchFamily="2" charset="0"/>
              </a:defRPr>
            </a:lvl1pPr>
          </a:lstStyle>
          <a:p>
            <a:pPr defTabSz="1219170"/>
            <a:fld id="{FD6BEBD5-99F3-4C1B-B5AF-C9279F4847C2}" type="datetimeFigureOut">
              <a:rPr lang="nl-BE" smtClean="0">
                <a:solidFill>
                  <a:prstClr val="white">
                    <a:lumMod val="50000"/>
                  </a:prstClr>
                </a:solidFill>
              </a:rPr>
              <a:pPr defTabSz="1219170"/>
              <a:t>23/05/2018</a:t>
            </a:fld>
            <a:endParaRPr lang="nl-BE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5324524" y="6336000"/>
            <a:ext cx="25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FlandersArtSans-Regular" panose="00000500000000000000" pitchFamily="2" charset="0"/>
              </a:defRPr>
            </a:lvl1pPr>
          </a:lstStyle>
          <a:p>
            <a:pPr defTabSz="1219170"/>
            <a:endParaRPr lang="nl-BE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7926148" y="6336000"/>
            <a:ext cx="7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  <a:latin typeface="FlandersArtSans-Regular" panose="00000500000000000000" pitchFamily="2" charset="0"/>
              </a:defRPr>
            </a:lvl1pPr>
          </a:lstStyle>
          <a:p>
            <a:pPr defTabSz="1219170"/>
            <a:fld id="{492AD3B4-D906-4191-84FB-4FE613E48036}" type="slidenum">
              <a:rPr lang="nl-BE" smtClean="0">
                <a:solidFill>
                  <a:prstClr val="white">
                    <a:lumMod val="50000"/>
                  </a:prstClr>
                </a:solidFill>
              </a:rPr>
              <a:pPr defTabSz="1219170"/>
              <a:t>‹nr.›</a:t>
            </a:fld>
            <a:endParaRPr lang="nl-BE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Rechthoek 6"/>
          <p:cNvSpPr/>
          <p:nvPr userDrawn="1"/>
        </p:nvSpPr>
        <p:spPr>
          <a:xfrm>
            <a:off x="0" y="0"/>
            <a:ext cx="384000" cy="6858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7F15820D-5AC6-4C07-A9B5-3CA33D2AC3C6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41" y="5960213"/>
            <a:ext cx="2739401" cy="897787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4D1AD071-73F6-4394-8545-1A74DC0110B5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0579" y="5960212"/>
            <a:ext cx="1952208" cy="73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348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6" r:id="rId5"/>
    <p:sldLayoutId id="2147483667" r:id="rId6"/>
    <p:sldLayoutId id="2147483668" r:id="rId7"/>
  </p:sldLayoutIdLst>
  <p:txStyles>
    <p:titleStyle>
      <a:lvl1pPr algn="l" defTabSz="1219170" rtl="0" eaLnBrk="1" latinLnBrk="0" hangingPunct="1">
        <a:lnSpc>
          <a:spcPts val="5067"/>
        </a:lnSpc>
        <a:spcBef>
          <a:spcPts val="0"/>
        </a:spcBef>
        <a:buNone/>
        <a:defRPr sz="4933" b="0" i="0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383990" indent="-383990" algn="l" defTabSz="1219170" rtl="0" eaLnBrk="1" latinLnBrk="0" hangingPunct="1">
        <a:lnSpc>
          <a:spcPct val="90000"/>
        </a:lnSpc>
        <a:spcBef>
          <a:spcPts val="400"/>
        </a:spcBef>
        <a:buSzPct val="90000"/>
        <a:buFontTx/>
        <a:buBlip>
          <a:blip r:embed="rId11"/>
        </a:buBlip>
        <a:defRPr sz="2933" kern="1200" spc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767981" indent="-383990" algn="l" defTabSz="1219170" rtl="0" eaLnBrk="1" latinLnBrk="0" hangingPunct="1">
        <a:lnSpc>
          <a:spcPct val="90000"/>
        </a:lnSpc>
        <a:spcBef>
          <a:spcPts val="400"/>
        </a:spcBef>
        <a:buSzPct val="70000"/>
        <a:buFontTx/>
        <a:buBlip>
          <a:blip r:embed="rId12"/>
        </a:buBlip>
        <a:defRPr sz="2933" kern="1200" spc="0">
          <a:solidFill>
            <a:schemeClr val="bg1">
              <a:lumMod val="50000"/>
            </a:schemeClr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51971" indent="-383990" algn="l" defTabSz="1219170" rtl="0" eaLnBrk="1" latinLnBrk="0" hangingPunct="1">
        <a:lnSpc>
          <a:spcPct val="90000"/>
        </a:lnSpc>
        <a:spcBef>
          <a:spcPts val="400"/>
        </a:spcBef>
        <a:buSzPct val="90000"/>
        <a:buFontTx/>
        <a:buBlip>
          <a:blip r:embed="rId13"/>
        </a:buBlip>
        <a:defRPr sz="2667" kern="1200" spc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535962" indent="-383990" algn="l" defTabSz="1219170" rtl="0" eaLnBrk="1" latinLnBrk="0" hangingPunct="1">
        <a:lnSpc>
          <a:spcPct val="90000"/>
        </a:lnSpc>
        <a:spcBef>
          <a:spcPts val="400"/>
        </a:spcBef>
        <a:buSzPct val="75000"/>
        <a:buFontTx/>
        <a:buBlip>
          <a:blip r:embed="rId14"/>
        </a:buBlip>
        <a:defRPr sz="2667" kern="1200" spc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1919952" indent="-383990" algn="l" defTabSz="1219170" rtl="0" eaLnBrk="1" latinLnBrk="0" hangingPunct="1">
        <a:lnSpc>
          <a:spcPct val="90000"/>
        </a:lnSpc>
        <a:spcBef>
          <a:spcPts val="400"/>
        </a:spcBef>
        <a:buSzPct val="90000"/>
        <a:buFontTx/>
        <a:buBlip>
          <a:blip r:embed="rId11"/>
        </a:buBlip>
        <a:defRPr sz="2667" kern="1200" spc="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728000" y="1916140"/>
            <a:ext cx="9888000" cy="3672000"/>
          </a:xfrm>
          <a:prstGeom prst="rect">
            <a:avLst/>
          </a:prstGeom>
        </p:spPr>
        <p:txBody>
          <a:bodyPr vert="horz" lIns="0" tIns="0" rIns="0" bIns="45720" rtlCol="0">
            <a:noAutofit/>
          </a:bodyPr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 </a:t>
            </a:r>
            <a:endParaRPr lang="nl-BE" dirty="0"/>
          </a:p>
          <a:p>
            <a:pPr lvl="4"/>
            <a:endParaRPr lang="nl-BE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067833" y="6336000"/>
            <a:ext cx="12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  <a:latin typeface="FlandersArtSans-Regular" panose="00000500000000000000" pitchFamily="2" charset="0"/>
              </a:defRPr>
            </a:lvl1pPr>
          </a:lstStyle>
          <a:p>
            <a:pPr defTabSz="1219170"/>
            <a:fld id="{FD6BEBD5-99F3-4C1B-B5AF-C9279F4847C2}" type="datetimeFigureOut">
              <a:rPr lang="nl-BE" smtClean="0">
                <a:solidFill>
                  <a:prstClr val="white">
                    <a:lumMod val="50000"/>
                  </a:prstClr>
                </a:solidFill>
              </a:rPr>
              <a:pPr defTabSz="1219170"/>
              <a:t>23/05/2018</a:t>
            </a:fld>
            <a:endParaRPr lang="nl-BE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5324524" y="6336000"/>
            <a:ext cx="25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FlandersArtSans-Regular" panose="00000500000000000000" pitchFamily="2" charset="0"/>
              </a:defRPr>
            </a:lvl1pPr>
          </a:lstStyle>
          <a:p>
            <a:pPr defTabSz="1219170"/>
            <a:endParaRPr lang="nl-BE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7926148" y="6336000"/>
            <a:ext cx="7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  <a:latin typeface="FlandersArtSans-Regular" panose="00000500000000000000" pitchFamily="2" charset="0"/>
              </a:defRPr>
            </a:lvl1pPr>
          </a:lstStyle>
          <a:p>
            <a:pPr defTabSz="1219170"/>
            <a:fld id="{492AD3B4-D906-4191-84FB-4FE613E48036}" type="slidenum">
              <a:rPr lang="nl-BE" smtClean="0">
                <a:solidFill>
                  <a:prstClr val="white">
                    <a:lumMod val="50000"/>
                  </a:prstClr>
                </a:solidFill>
              </a:rPr>
              <a:pPr defTabSz="1219170"/>
              <a:t>‹nr.›</a:t>
            </a:fld>
            <a:endParaRPr lang="nl-BE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Rechthoek 6"/>
          <p:cNvSpPr/>
          <p:nvPr userDrawn="1"/>
        </p:nvSpPr>
        <p:spPr>
          <a:xfrm>
            <a:off x="0" y="0"/>
            <a:ext cx="384000" cy="6858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8538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1219170" rtl="0" eaLnBrk="1" latinLnBrk="0" hangingPunct="1">
        <a:lnSpc>
          <a:spcPts val="5067"/>
        </a:lnSpc>
        <a:spcBef>
          <a:spcPts val="0"/>
        </a:spcBef>
        <a:buNone/>
        <a:defRPr sz="4933" b="0" i="0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383990" indent="-383990" algn="l" defTabSz="1219170" rtl="0" eaLnBrk="1" latinLnBrk="0" hangingPunct="1">
        <a:lnSpc>
          <a:spcPct val="90000"/>
        </a:lnSpc>
        <a:spcBef>
          <a:spcPts val="400"/>
        </a:spcBef>
        <a:buSzPct val="90000"/>
        <a:buFontTx/>
        <a:buBlip>
          <a:blip r:embed="rId3"/>
        </a:buBlip>
        <a:defRPr sz="2933" kern="1200" spc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767981" indent="-383990" algn="l" defTabSz="1219170" rtl="0" eaLnBrk="1" latinLnBrk="0" hangingPunct="1">
        <a:lnSpc>
          <a:spcPct val="90000"/>
        </a:lnSpc>
        <a:spcBef>
          <a:spcPts val="400"/>
        </a:spcBef>
        <a:buSzPct val="70000"/>
        <a:buFontTx/>
        <a:buBlip>
          <a:blip r:embed="rId4"/>
        </a:buBlip>
        <a:defRPr sz="2933" kern="1200" spc="0">
          <a:solidFill>
            <a:schemeClr val="bg1">
              <a:lumMod val="50000"/>
            </a:schemeClr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51971" indent="-383990" algn="l" defTabSz="1219170" rtl="0" eaLnBrk="1" latinLnBrk="0" hangingPunct="1">
        <a:lnSpc>
          <a:spcPct val="90000"/>
        </a:lnSpc>
        <a:spcBef>
          <a:spcPts val="400"/>
        </a:spcBef>
        <a:buSzPct val="90000"/>
        <a:buFontTx/>
        <a:buBlip>
          <a:blip r:embed="rId5"/>
        </a:buBlip>
        <a:defRPr sz="2667" kern="1200" spc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535962" indent="-383990" algn="l" defTabSz="1219170" rtl="0" eaLnBrk="1" latinLnBrk="0" hangingPunct="1">
        <a:lnSpc>
          <a:spcPct val="90000"/>
        </a:lnSpc>
        <a:spcBef>
          <a:spcPts val="400"/>
        </a:spcBef>
        <a:buSzPct val="75000"/>
        <a:buFontTx/>
        <a:buBlip>
          <a:blip r:embed="rId6"/>
        </a:buBlip>
        <a:defRPr sz="2667" kern="1200" spc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1919952" indent="-383990" algn="l" defTabSz="1219170" rtl="0" eaLnBrk="1" latinLnBrk="0" hangingPunct="1">
        <a:lnSpc>
          <a:spcPct val="90000"/>
        </a:lnSpc>
        <a:spcBef>
          <a:spcPts val="400"/>
        </a:spcBef>
        <a:buSzPct val="90000"/>
        <a:buFontTx/>
        <a:buBlip>
          <a:blip r:embed="rId3"/>
        </a:buBlip>
        <a:defRPr sz="2667" kern="1200" spc="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067833" y="6339600"/>
            <a:ext cx="12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defTabSz="1219170"/>
            <a:fld id="{FD6BEBD5-99F3-4C1B-B5AF-C9279F4847C2}" type="datetimeFigureOut">
              <a:rPr lang="nl-BE" smtClean="0">
                <a:solidFill>
                  <a:srgbClr val="373636">
                    <a:tint val="75000"/>
                  </a:srgbClr>
                </a:solidFill>
              </a:rPr>
              <a:pPr defTabSz="1219170"/>
              <a:t>23/05/2018</a:t>
            </a:fld>
            <a:endParaRPr lang="nl-BE" dirty="0">
              <a:solidFill>
                <a:srgbClr val="373636">
                  <a:tint val="75000"/>
                </a:srgbClr>
              </a:solidFill>
            </a:endParaRPr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5324524" y="6339600"/>
            <a:ext cx="25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defTabSz="1219170"/>
            <a:endParaRPr lang="nl-BE" dirty="0">
              <a:solidFill>
                <a:srgbClr val="373636">
                  <a:tint val="75000"/>
                </a:srgbClr>
              </a:solidFill>
            </a:endParaRPr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7926148" y="6339600"/>
            <a:ext cx="7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67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defTabSz="1219170"/>
            <a:fld id="{492AD3B4-D906-4191-84FB-4FE613E48036}" type="slidenum">
              <a:rPr lang="nl-BE" smtClean="0">
                <a:solidFill>
                  <a:srgbClr val="373636">
                    <a:tint val="75000"/>
                  </a:srgbClr>
                </a:solidFill>
              </a:rPr>
              <a:pPr defTabSz="1219170"/>
              <a:t>‹nr.›</a:t>
            </a:fld>
            <a:endParaRPr lang="nl-BE" dirty="0">
              <a:solidFill>
                <a:srgbClr val="373636">
                  <a:tint val="75000"/>
                </a:srgbClr>
              </a:solidFill>
            </a:endParaRPr>
          </a:p>
        </p:txBody>
      </p:sp>
      <p:sp>
        <p:nvSpPr>
          <p:cNvPr id="10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728000" y="1915200"/>
            <a:ext cx="9926400" cy="4352400"/>
          </a:xfrm>
          <a:prstGeom prst="rect">
            <a:avLst/>
          </a:prstGeom>
        </p:spPr>
        <p:txBody>
          <a:bodyPr vert="horz" lIns="0" tIns="0" rIns="0" bIns="45720" rtlCol="0">
            <a:noAutofit/>
          </a:bodyPr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 </a:t>
            </a:r>
            <a:endParaRPr lang="nl-BE" dirty="0"/>
          </a:p>
          <a:p>
            <a:pPr lvl="4"/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23955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l" defTabSz="1219170" rtl="0" eaLnBrk="1" latinLnBrk="0" hangingPunct="1">
        <a:lnSpc>
          <a:spcPts val="5067"/>
        </a:lnSpc>
        <a:spcBef>
          <a:spcPct val="0"/>
        </a:spcBef>
        <a:buNone/>
        <a:defRPr sz="4933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383990" marR="0" indent="-383990" algn="l" defTabSz="1219170" rtl="0" eaLnBrk="1" fontAlgn="auto" latinLnBrk="0" hangingPunct="1">
        <a:lnSpc>
          <a:spcPct val="90000"/>
        </a:lnSpc>
        <a:spcBef>
          <a:spcPts val="400"/>
        </a:spcBef>
        <a:spcAft>
          <a:spcPts val="0"/>
        </a:spcAft>
        <a:buClrTx/>
        <a:buSzPct val="90000"/>
        <a:buFontTx/>
        <a:buBlip>
          <a:blip r:embed="rId3"/>
        </a:buBlip>
        <a:tabLst/>
        <a:defRPr sz="2933" kern="1200" spc="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767981" marR="0" indent="-383990" algn="l" defTabSz="1219170" rtl="0" eaLnBrk="1" fontAlgn="auto" latinLnBrk="0" hangingPunct="1">
        <a:lnSpc>
          <a:spcPct val="90000"/>
        </a:lnSpc>
        <a:spcBef>
          <a:spcPts val="400"/>
        </a:spcBef>
        <a:spcAft>
          <a:spcPts val="0"/>
        </a:spcAft>
        <a:buClrTx/>
        <a:buSzPct val="75000"/>
        <a:buFontTx/>
        <a:buBlip>
          <a:blip r:embed="rId4"/>
        </a:buBlip>
        <a:tabLst/>
        <a:defRPr sz="2933" kern="1200" spc="0" baseline="0">
          <a:solidFill>
            <a:srgbClr val="9B9B9B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51971" marR="0" indent="-383990" algn="l" defTabSz="1219170" rtl="0" eaLnBrk="1" fontAlgn="auto" latinLnBrk="0" hangingPunct="1">
        <a:lnSpc>
          <a:spcPct val="90000"/>
        </a:lnSpc>
        <a:spcBef>
          <a:spcPts val="400"/>
        </a:spcBef>
        <a:spcAft>
          <a:spcPts val="0"/>
        </a:spcAft>
        <a:buClrTx/>
        <a:buSzPct val="85000"/>
        <a:buFontTx/>
        <a:buBlip>
          <a:blip r:embed="rId5"/>
        </a:buBlip>
        <a:tabLst/>
        <a:defRPr sz="2667" kern="1200" spc="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535962" marR="0" indent="-383990" algn="l" defTabSz="1219170" rtl="0" eaLnBrk="1" fontAlgn="auto" latinLnBrk="0" hangingPunct="1">
        <a:lnSpc>
          <a:spcPct val="90000"/>
        </a:lnSpc>
        <a:spcBef>
          <a:spcPts val="400"/>
        </a:spcBef>
        <a:spcAft>
          <a:spcPts val="0"/>
        </a:spcAft>
        <a:buClrTx/>
        <a:buSzPct val="75000"/>
        <a:buFontTx/>
        <a:buBlip>
          <a:blip r:embed="rId6"/>
        </a:buBlip>
        <a:tabLst/>
        <a:defRPr sz="2667" kern="1200" spc="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1919952" marR="0" indent="-383990" algn="l" defTabSz="1219170" rtl="0" eaLnBrk="1" fontAlgn="auto" latinLnBrk="0" hangingPunct="1">
        <a:lnSpc>
          <a:spcPct val="90000"/>
        </a:lnSpc>
        <a:spcBef>
          <a:spcPts val="400"/>
        </a:spcBef>
        <a:spcAft>
          <a:spcPts val="0"/>
        </a:spcAft>
        <a:buClrTx/>
        <a:buSzPct val="90000"/>
        <a:buFontTx/>
        <a:buBlip>
          <a:blip r:embed="rId3"/>
        </a:buBlip>
        <a:tabLst/>
        <a:defRPr sz="2667" kern="1200" spc="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F721E0-CB39-4304-86A8-9E4E32A71B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1672" y="2673927"/>
            <a:ext cx="5123853" cy="2863273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nl-NL" sz="4400" dirty="0"/>
              <a:t>WORKSHOP </a:t>
            </a:r>
            <a:br>
              <a:rPr lang="nl-NL" sz="4400" dirty="0"/>
            </a:br>
            <a:r>
              <a:rPr lang="nl-NL" sz="4400" i="1" dirty="0"/>
              <a:t>SUPERDIVERSITEIT</a:t>
            </a:r>
            <a:endParaRPr lang="nl-BE" sz="4400" i="1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E86246E-7BBC-42A5-895B-2BE593B279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1673" y="5676210"/>
            <a:ext cx="5884430" cy="438264"/>
          </a:xfrm>
        </p:spPr>
        <p:txBody>
          <a:bodyPr/>
          <a:lstStyle/>
          <a:p>
            <a:r>
              <a:rPr lang="nl-BE" sz="2800" dirty="0"/>
              <a:t>BEA VAN ROBAEYS</a:t>
            </a:r>
          </a:p>
        </p:txBody>
      </p:sp>
    </p:spTree>
    <p:extLst>
      <p:ext uri="{BB962C8B-B14F-4D97-AF65-F5344CB8AC3E}">
        <p14:creationId xmlns:p14="http://schemas.microsoft.com/office/powerpoint/2010/main" val="865795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897DB18-E981-4E94-A6E3-558EDFC31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304620"/>
          </a:xfrm>
        </p:spPr>
        <p:txBody>
          <a:bodyPr/>
          <a:lstStyle/>
          <a:p>
            <a:r>
              <a:rPr lang="nl-BE" dirty="0">
                <a:solidFill>
                  <a:srgbClr val="E50050"/>
                </a:solidFill>
              </a:rPr>
              <a:t>Superdiversiteit: fata morgana of fantoom?</a:t>
            </a:r>
          </a:p>
        </p:txBody>
      </p:sp>
      <p:pic>
        <p:nvPicPr>
          <p:cNvPr id="5" name="Tijdelijke aanduiding voor inhoud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412636" y="2472744"/>
            <a:ext cx="4774914" cy="2984321"/>
          </a:xfrm>
          <a:prstGeom prst="rect">
            <a:avLst/>
          </a:prstGeom>
        </p:spPr>
      </p:pic>
      <p:sp>
        <p:nvSpPr>
          <p:cNvPr id="4" name="Tijdelijke aanduiding voor inhoud 2">
            <a:extLst>
              <a:ext uri="{FF2B5EF4-FFF2-40B4-BE49-F238E27FC236}">
                <a16:creationId xmlns:a16="http://schemas.microsoft.com/office/drawing/2014/main" id="{ADB1DE4B-D7DC-41BC-8511-AF3AA7FE5AC8}"/>
              </a:ext>
            </a:extLst>
          </p:cNvPr>
          <p:cNvSpPr txBox="1">
            <a:spLocks/>
          </p:cNvSpPr>
          <p:nvPr/>
        </p:nvSpPr>
        <p:spPr>
          <a:xfrm>
            <a:off x="6187550" y="1915200"/>
            <a:ext cx="4863300" cy="3672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90000"/>
              <a:buFontTx/>
              <a:buBlip>
                <a:blip r:embed="rId3"/>
              </a:buBlip>
              <a:defRPr sz="2933" kern="1200" spc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67981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75000"/>
              <a:buFontTx/>
              <a:buBlip>
                <a:blip r:embed="rId4"/>
              </a:buBlip>
              <a:defRPr sz="2933" kern="1200" spc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51971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85000"/>
              <a:buFontTx/>
              <a:buBlip>
                <a:blip r:embed="rId5"/>
              </a:buBlip>
              <a:defRPr sz="2667" kern="1200" spc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535962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75000"/>
              <a:buFontTx/>
              <a:buBlip>
                <a:blip r:embed="rId6"/>
              </a:buBlip>
              <a:defRPr sz="2667" kern="1200" spc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1919952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90000"/>
              <a:buFontTx/>
              <a:buBlip>
                <a:blip r:embed="rId3"/>
              </a:buBlip>
              <a:defRPr sz="2667" kern="1200" spc="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335271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BE" dirty="0"/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88726" y="2472745"/>
            <a:ext cx="4455285" cy="2967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256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897DB18-E981-4E94-A6E3-558EDFC31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304620"/>
          </a:xfrm>
        </p:spPr>
        <p:txBody>
          <a:bodyPr/>
          <a:lstStyle/>
          <a:p>
            <a:r>
              <a:rPr lang="nl-BE" dirty="0">
                <a:solidFill>
                  <a:srgbClr val="E50050"/>
                </a:solidFill>
              </a:rPr>
              <a:t>Panelgesprek superdiversiteit</a:t>
            </a:r>
          </a:p>
        </p:txBody>
      </p:sp>
      <p:sp>
        <p:nvSpPr>
          <p:cNvPr id="4" name="Tijdelijke aanduiding voor inhoud 2">
            <a:extLst>
              <a:ext uri="{FF2B5EF4-FFF2-40B4-BE49-F238E27FC236}">
                <a16:creationId xmlns:a16="http://schemas.microsoft.com/office/drawing/2014/main" id="{ADB1DE4B-D7DC-41BC-8511-AF3AA7FE5AC8}"/>
              </a:ext>
            </a:extLst>
          </p:cNvPr>
          <p:cNvSpPr txBox="1">
            <a:spLocks/>
          </p:cNvSpPr>
          <p:nvPr/>
        </p:nvSpPr>
        <p:spPr>
          <a:xfrm>
            <a:off x="6187550" y="1915200"/>
            <a:ext cx="4863300" cy="3672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90000"/>
              <a:buFontTx/>
              <a:buBlip>
                <a:blip r:embed="rId2"/>
              </a:buBlip>
              <a:defRPr sz="2933" kern="1200" spc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67981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75000"/>
              <a:buFontTx/>
              <a:buBlip>
                <a:blip r:embed="rId3"/>
              </a:buBlip>
              <a:defRPr sz="2933" kern="1200" spc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51971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85000"/>
              <a:buFontTx/>
              <a:buBlip>
                <a:blip r:embed="rId4"/>
              </a:buBlip>
              <a:defRPr sz="2667" kern="1200" spc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535962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75000"/>
              <a:buFontTx/>
              <a:buBlip>
                <a:blip r:embed="rId5"/>
              </a:buBlip>
              <a:defRPr sz="2667" kern="1200" spc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1919952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90000"/>
              <a:buFontTx/>
              <a:buBlip>
                <a:blip r:embed="rId2"/>
              </a:buBlip>
              <a:defRPr sz="2667" kern="1200" spc="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335271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nl-BE" dirty="0"/>
              <a:t>Sofia Ayad &amp; Nele Spiesschaert, De Sloep vzw</a:t>
            </a:r>
          </a:p>
          <a:p>
            <a:r>
              <a:rPr lang="nl-BE" dirty="0"/>
              <a:t>Jamal El Boujddaini &amp; Luc D'Affnay, De Touter vzw</a:t>
            </a:r>
          </a:p>
          <a:p>
            <a:r>
              <a:rPr lang="nl-BE" dirty="0"/>
              <a:t>Narimane Sidale &amp; Gerd Lannoo, Elmer vzw</a:t>
            </a:r>
          </a:p>
          <a:p>
            <a:r>
              <a:rPr lang="nl-BE" dirty="0"/>
              <a:t>Fatma Arikoglu, Ella vzw</a:t>
            </a:r>
          </a:p>
        </p:txBody>
      </p:sp>
    </p:spTree>
    <p:extLst>
      <p:ext uri="{BB962C8B-B14F-4D97-AF65-F5344CB8AC3E}">
        <p14:creationId xmlns:p14="http://schemas.microsoft.com/office/powerpoint/2010/main" val="246203708"/>
      </p:ext>
    </p:extLst>
  </p:cSld>
  <p:clrMapOvr>
    <a:masterClrMapping/>
  </p:clrMapOvr>
</p:sld>
</file>

<file path=ppt/theme/theme1.xml><?xml version="1.0" encoding="utf-8"?>
<a:theme xmlns:a="http://schemas.openxmlformats.org/drawingml/2006/main" name="1_Presentatie_VO_V6">
  <a:themeElements>
    <a:clrScheme name="Aangepast 2">
      <a:dk1>
        <a:srgbClr val="373636"/>
      </a:dk1>
      <a:lt1>
        <a:sysClr val="window" lastClr="FFFFFF"/>
      </a:lt1>
      <a:dk2>
        <a:srgbClr val="6B6B6B"/>
      </a:dk2>
      <a:lt2>
        <a:srgbClr val="F6F5F3"/>
      </a:lt2>
      <a:accent1>
        <a:srgbClr val="E50050"/>
      </a:accent1>
      <a:accent2>
        <a:srgbClr val="373636"/>
      </a:accent2>
      <a:accent3>
        <a:srgbClr val="E50050"/>
      </a:accent3>
      <a:accent4>
        <a:srgbClr val="6B6B6B"/>
      </a:accent4>
      <a:accent5>
        <a:srgbClr val="D5D5D5"/>
      </a:accent5>
      <a:accent6>
        <a:srgbClr val="989898"/>
      </a:accent6>
      <a:hlink>
        <a:srgbClr val="3C96BE"/>
      </a:hlink>
      <a:folHlink>
        <a:srgbClr val="AA78AA"/>
      </a:folHlink>
    </a:clrScheme>
    <a:fontScheme name="Aangepast 2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_VO.potx" id="{7AB0AA7F-90C7-4DB1-9791-B98BE5007A2C}" vid="{D2F0DD5C-7E50-4920-B7D3-BD639FE43863}"/>
    </a:ext>
  </a:extLst>
</a:theme>
</file>

<file path=ppt/theme/theme2.xml><?xml version="1.0" encoding="utf-8"?>
<a:theme xmlns:a="http://schemas.openxmlformats.org/drawingml/2006/main" name="2_Presentatie_VO_V6">
  <a:themeElements>
    <a:clrScheme name="Aangepast 2">
      <a:dk1>
        <a:srgbClr val="373636"/>
      </a:dk1>
      <a:lt1>
        <a:sysClr val="window" lastClr="FFFFFF"/>
      </a:lt1>
      <a:dk2>
        <a:srgbClr val="6B6B6B"/>
      </a:dk2>
      <a:lt2>
        <a:srgbClr val="F6F5F3"/>
      </a:lt2>
      <a:accent1>
        <a:srgbClr val="E50050"/>
      </a:accent1>
      <a:accent2>
        <a:srgbClr val="373636"/>
      </a:accent2>
      <a:accent3>
        <a:srgbClr val="E50050"/>
      </a:accent3>
      <a:accent4>
        <a:srgbClr val="6B6B6B"/>
      </a:accent4>
      <a:accent5>
        <a:srgbClr val="D5D5D5"/>
      </a:accent5>
      <a:accent6>
        <a:srgbClr val="989898"/>
      </a:accent6>
      <a:hlink>
        <a:srgbClr val="3C96BE"/>
      </a:hlink>
      <a:folHlink>
        <a:srgbClr val="AA78AA"/>
      </a:folHlink>
    </a:clrScheme>
    <a:fontScheme name="Aangepast 2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_VO.potx" id="{7AB0AA7F-90C7-4DB1-9791-B98BE5007A2C}" vid="{D2F0DD5C-7E50-4920-B7D3-BD639FE43863}"/>
    </a:ext>
  </a:extLst>
</a:theme>
</file>

<file path=ppt/theme/theme3.xml><?xml version="1.0" encoding="utf-8"?>
<a:theme xmlns:a="http://schemas.openxmlformats.org/drawingml/2006/main" name="Aangepast ontwerp">
  <a:themeElements>
    <a:clrScheme name="Aangepast 6">
      <a:dk1>
        <a:srgbClr val="FFFFFF"/>
      </a:dk1>
      <a:lt1>
        <a:sysClr val="window" lastClr="FFFFFF"/>
      </a:lt1>
      <a:dk2>
        <a:srgbClr val="FFFFFF"/>
      </a:dk2>
      <a:lt2>
        <a:srgbClr val="F6F5F3"/>
      </a:lt2>
      <a:accent1>
        <a:srgbClr val="E50050"/>
      </a:accent1>
      <a:accent2>
        <a:srgbClr val="373636"/>
      </a:accent2>
      <a:accent3>
        <a:srgbClr val="E50050"/>
      </a:accent3>
      <a:accent4>
        <a:srgbClr val="6B6B6B"/>
      </a:accent4>
      <a:accent5>
        <a:srgbClr val="D5D5D5"/>
      </a:accent5>
      <a:accent6>
        <a:srgbClr val="989898"/>
      </a:accent6>
      <a:hlink>
        <a:srgbClr val="3C96BE"/>
      </a:hlink>
      <a:folHlink>
        <a:srgbClr val="AA78AA"/>
      </a:folHlink>
    </a:clrScheme>
    <a:fontScheme name="Vlaamse overheid presentatie">
      <a:majorFont>
        <a:latin typeface="FlandersArtSans-Medium"/>
        <a:ea typeface=""/>
        <a:cs typeface=""/>
      </a:majorFont>
      <a:minorFont>
        <a:latin typeface="FlandersArtSerif-Regular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_VO.potx" id="{7AB0AA7F-90C7-4DB1-9791-B98BE5007A2C}" vid="{C875C828-9506-4BA7-9BF7-6C09D07CC53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266</TotalTime>
  <Words>45</Words>
  <Application>Microsoft Office PowerPoint</Application>
  <PresentationFormat>Breedbeeld</PresentationFormat>
  <Paragraphs>8</Paragraphs>
  <Slides>3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3</vt:i4>
      </vt:variant>
      <vt:variant>
        <vt:lpstr>Diatitels</vt:lpstr>
      </vt:variant>
      <vt:variant>
        <vt:i4>3</vt:i4>
      </vt:variant>
    </vt:vector>
  </HeadingPairs>
  <TitlesOfParts>
    <vt:vector size="11" baseType="lpstr">
      <vt:lpstr>Arial</vt:lpstr>
      <vt:lpstr>Calibri</vt:lpstr>
      <vt:lpstr>FlandersArtSans-Bold</vt:lpstr>
      <vt:lpstr>FlandersArtSans-Regular</vt:lpstr>
      <vt:lpstr>FlandersArtSerif-Regular</vt:lpstr>
      <vt:lpstr>1_Presentatie_VO_V6</vt:lpstr>
      <vt:lpstr>2_Presentatie_VO_V6</vt:lpstr>
      <vt:lpstr>Aangepast ontwerp</vt:lpstr>
      <vt:lpstr>WORKSHOP  SUPERDIVERSITEIT</vt:lpstr>
      <vt:lpstr>Superdiversiteit: fata morgana of fantoom?</vt:lpstr>
      <vt:lpstr>Panelgesprek superdiversiteit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Demeulemeester Oele</dc:creator>
  <cp:lastModifiedBy>Van Houdt, Liesbeth</cp:lastModifiedBy>
  <cp:revision>24</cp:revision>
  <dcterms:created xsi:type="dcterms:W3CDTF">2018-04-20T12:02:46Z</dcterms:created>
  <dcterms:modified xsi:type="dcterms:W3CDTF">2018-05-23T06:53:38Z</dcterms:modified>
</cp:coreProperties>
</file>