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70" r:id="rId3"/>
  </p:sldMasterIdLst>
  <p:sldIdLst>
    <p:sldId id="262" r:id="rId4"/>
    <p:sldId id="269" r:id="rId5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27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0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83914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2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5067"/>
              </a:lnSpc>
              <a:defRPr sz="4933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85298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2"/>
          </p:nvPr>
        </p:nvSpPr>
        <p:spPr>
          <a:xfrm>
            <a:off x="383999" y="0"/>
            <a:ext cx="11808000" cy="6858000"/>
          </a:xfrm>
        </p:spPr>
        <p:txBody>
          <a:bodyPr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2023200"/>
            <a:ext cx="4144065" cy="20736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54400"/>
            <a:ext cx="9888000" cy="1656000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33">
                <a:solidFill>
                  <a:schemeClr val="bg1"/>
                </a:solidFill>
                <a:latin typeface="FlandersArtSans-Regular" panose="00000500000000000000" pitchFamily="2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6806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2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5067"/>
              </a:lnSpc>
              <a:defRPr sz="4933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de stijl te bewerken</a:t>
            </a:r>
            <a:endParaRPr lang="nl-BE" dirty="0"/>
          </a:p>
        </p:txBody>
      </p:sp>
      <p:sp>
        <p:nvSpPr>
          <p:cNvPr id="12" name="Ondertitel 2"/>
          <p:cNvSpPr>
            <a:spLocks noGrp="1"/>
          </p:cNvSpPr>
          <p:nvPr>
            <p:ph type="subTitle" idx="1"/>
          </p:nvPr>
        </p:nvSpPr>
        <p:spPr>
          <a:xfrm>
            <a:off x="6902257" y="4191644"/>
            <a:ext cx="4544679" cy="2112905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3333"/>
              </a:lnSpc>
              <a:spcBef>
                <a:spcPts val="0"/>
              </a:spcBef>
              <a:buNone/>
              <a:defRPr sz="28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2305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093528" y="1908000"/>
            <a:ext cx="4522472" cy="3780000"/>
          </a:xfrm>
        </p:spPr>
        <p:txBody>
          <a:bodyPr bIns="0"/>
          <a:lstStyle>
            <a:lvl1pPr>
              <a:spcBef>
                <a:spcPts val="400"/>
              </a:spcBef>
              <a:defRPr sz="2667"/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</a:defRPr>
            </a:lvl2pPr>
            <a:lvl3pPr>
              <a:spcBef>
                <a:spcPts val="400"/>
              </a:spcBef>
              <a:defRPr sz="2133"/>
            </a:lvl3pPr>
            <a:lvl4pPr>
              <a:spcBef>
                <a:spcPts val="400"/>
              </a:spcBef>
              <a:defRPr sz="2133"/>
            </a:lvl4pPr>
            <a:lvl5pPr>
              <a:spcBef>
                <a:spcPts val="400"/>
              </a:spcBef>
              <a:defRPr sz="2133"/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3"/>
          </p:nvPr>
        </p:nvSpPr>
        <p:spPr>
          <a:xfrm>
            <a:off x="1725637" y="1908000"/>
            <a:ext cx="4944000" cy="3780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7435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08000"/>
            <a:ext cx="4944000" cy="3780000"/>
          </a:xfrm>
        </p:spPr>
        <p:txBody>
          <a:bodyPr bIns="0"/>
          <a:lstStyle>
            <a:lvl1pPr>
              <a:spcBef>
                <a:spcPts val="400"/>
              </a:spcBef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10" name="Tijdelijke aanduiding voor inhoud 3"/>
          <p:cNvSpPr>
            <a:spLocks noGrp="1"/>
          </p:cNvSpPr>
          <p:nvPr>
            <p:ph sz="half" idx="13"/>
          </p:nvPr>
        </p:nvSpPr>
        <p:spPr>
          <a:xfrm>
            <a:off x="6720000" y="1908000"/>
            <a:ext cx="4896000" cy="3780000"/>
          </a:xfrm>
        </p:spPr>
        <p:txBody>
          <a:bodyPr bIns="0"/>
          <a:lstStyle>
            <a:lvl1pPr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spcBef>
                <a:spcPts val="400"/>
              </a:spcBef>
              <a:defRPr sz="2667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spcBef>
                <a:spcPts val="400"/>
              </a:spcBef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5955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9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888000" cy="3672000"/>
          </a:xfrm>
        </p:spPr>
        <p:txBody>
          <a:bodyPr bIns="0"/>
          <a:lstStyle>
            <a:lvl1pPr marL="0" indent="0">
              <a:lnSpc>
                <a:spcPct val="90000"/>
              </a:lnSpc>
              <a:buFontTx/>
              <a:buBlip>
                <a:blip r:embed="rId2"/>
              </a:buBlip>
              <a:defRPr sz="2933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90000"/>
              </a:lnSpc>
              <a:buSzPct val="75000"/>
              <a:buFontTx/>
              <a:buBlip>
                <a:blip r:embed="rId3"/>
              </a:buBlip>
              <a:defRPr sz="2933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90000"/>
              </a:lnSpc>
              <a:buSzPct val="85000"/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90000"/>
              </a:lnSpc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90000"/>
              </a:lnSpc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01170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7200"/>
              </a:lnSpc>
              <a:defRPr sz="72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0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18880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ep 3">
            <a:extLst>
              <a:ext uri="{FF2B5EF4-FFF2-40B4-BE49-F238E27FC236}">
                <a16:creationId xmlns:a16="http://schemas.microsoft.com/office/drawing/2014/main" id="{A650EAF0-F636-47D7-8DB9-61A8F7CDBED2}"/>
              </a:ext>
            </a:extLst>
          </p:cNvPr>
          <p:cNvGrpSpPr/>
          <p:nvPr userDrawn="1"/>
        </p:nvGrpSpPr>
        <p:grpSpPr>
          <a:xfrm>
            <a:off x="384004" y="286525"/>
            <a:ext cx="8050115" cy="6265475"/>
            <a:chOff x="384004" y="286525"/>
            <a:chExt cx="8050115" cy="6265475"/>
          </a:xfrm>
        </p:grpSpPr>
        <p:sp>
          <p:nvSpPr>
            <p:cNvPr id="12" name="Rechthoek 11"/>
            <p:cNvSpPr>
              <a:spLocks/>
            </p:cNvSpPr>
            <p:nvPr userDrawn="1"/>
          </p:nvSpPr>
          <p:spPr>
            <a:xfrm>
              <a:off x="384004" y="286525"/>
              <a:ext cx="5663998" cy="626547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landersArtSerif-Regular"/>
                <a:ea typeface="+mn-ea"/>
                <a:cs typeface="+mn-cs"/>
              </a:endParaRPr>
            </a:p>
          </p:txBody>
        </p:sp>
        <p:sp>
          <p:nvSpPr>
            <p:cNvPr id="13" name="Rechthoekige driehoek 12"/>
            <p:cNvSpPr/>
            <p:nvPr userDrawn="1"/>
          </p:nvSpPr>
          <p:spPr>
            <a:xfrm>
              <a:off x="6053444" y="297409"/>
              <a:ext cx="2380675" cy="6254591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landersArtSerif-Regular"/>
                <a:ea typeface="+mn-ea"/>
                <a:cs typeface="+mn-cs"/>
              </a:endParaRPr>
            </a:p>
          </p:txBody>
        </p:sp>
      </p:grpSp>
      <p:sp>
        <p:nvSpPr>
          <p:cNvPr id="2" name="Titel 1"/>
          <p:cNvSpPr>
            <a:spLocks noGrp="1"/>
          </p:cNvSpPr>
          <p:nvPr userDrawn="1">
            <p:ph type="ctrTitle"/>
          </p:nvPr>
        </p:nvSpPr>
        <p:spPr>
          <a:xfrm>
            <a:off x="1776000" y="2556001"/>
            <a:ext cx="5088000" cy="1943999"/>
          </a:xfrm>
        </p:spPr>
        <p:txBody>
          <a:bodyPr wrap="square" anchor="t" anchorCtr="0">
            <a:noAutofit/>
          </a:bodyPr>
          <a:lstStyle>
            <a:lvl1pPr algn="l">
              <a:lnSpc>
                <a:spcPts val="6933"/>
              </a:lnSpc>
              <a:defRPr sz="6933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 userDrawn="1">
            <p:ph type="subTitle" idx="1"/>
          </p:nvPr>
        </p:nvSpPr>
        <p:spPr>
          <a:xfrm>
            <a:off x="1778103" y="4650972"/>
            <a:ext cx="5088000" cy="122400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2347"/>
              </a:lnSpc>
              <a:buNone/>
              <a:defRPr sz="2107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224D6775-6DAB-4407-994B-8946DD1198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996"/>
          <a:stretch/>
        </p:blipFill>
        <p:spPr>
          <a:xfrm>
            <a:off x="7774696" y="1098926"/>
            <a:ext cx="3952804" cy="3238345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DC2942F5-0046-49F1-88B5-724FB2AE816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5"/>
          <a:stretch/>
        </p:blipFill>
        <p:spPr>
          <a:xfrm>
            <a:off x="8609399" y="4217018"/>
            <a:ext cx="3033377" cy="1620303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55C71365-4A6D-4A6A-8FDC-F49C644F2F1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591" y="5820730"/>
            <a:ext cx="1952208" cy="7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88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gif"/><Relationship Id="rId14" Type="http://schemas.openxmlformats.org/officeDocument/2006/relationships/image" Target="../media/image6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6140"/>
            <a:ext cx="9888000" cy="3672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60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23/05/2018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60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60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‹nr.›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>
          <a:xfrm>
            <a:off x="0" y="0"/>
            <a:ext cx="384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7F15820D-5AC6-4C07-A9B5-3CA33D2AC3C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41" y="5960213"/>
            <a:ext cx="2739401" cy="897787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4D1AD071-73F6-4394-8545-1A74DC0110B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579" y="5960212"/>
            <a:ext cx="1952208" cy="7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4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  <p:sldLayoutId id="2147483667" r:id="rId6"/>
    <p:sldLayoutId id="2147483668" r:id="rId7"/>
  </p:sldLayoutIdLst>
  <p:txStyles>
    <p:titleStyle>
      <a:lvl1pPr algn="l" defTabSz="1219170" rtl="0" eaLnBrk="1" latinLnBrk="0" hangingPunct="1">
        <a:lnSpc>
          <a:spcPts val="5067"/>
        </a:lnSpc>
        <a:spcBef>
          <a:spcPts val="0"/>
        </a:spcBef>
        <a:buNone/>
        <a:defRPr sz="4933" b="0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1"/>
        </a:buBlip>
        <a:defRPr sz="2933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indent="-383990" algn="l" defTabSz="1219170" rtl="0" eaLnBrk="1" latinLnBrk="0" hangingPunct="1">
        <a:lnSpc>
          <a:spcPct val="90000"/>
        </a:lnSpc>
        <a:spcBef>
          <a:spcPts val="400"/>
        </a:spcBef>
        <a:buSzPct val="70000"/>
        <a:buFontTx/>
        <a:buBlip>
          <a:blip r:embed="rId12"/>
        </a:buBlip>
        <a:defRPr sz="2933" kern="1200" spc="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3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indent="-383990" algn="l" defTabSz="1219170" rtl="0" eaLnBrk="1" latinLnBrk="0" hangingPunct="1">
        <a:lnSpc>
          <a:spcPct val="90000"/>
        </a:lnSpc>
        <a:spcBef>
          <a:spcPts val="400"/>
        </a:spcBef>
        <a:buSzPct val="75000"/>
        <a:buFontTx/>
        <a:buBlip>
          <a:blip r:embed="rId14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11"/>
        </a:buBlip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6140"/>
            <a:ext cx="9888000" cy="36720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60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23/05/2018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60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60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prstClr val="white">
                    <a:lumMod val="50000"/>
                  </a:prstClr>
                </a:solidFill>
              </a:rPr>
              <a:pPr defTabSz="1219170"/>
              <a:t>‹nr.›</a:t>
            </a:fld>
            <a:endParaRPr lang="nl-BE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Rechthoek 6"/>
          <p:cNvSpPr/>
          <p:nvPr userDrawn="1"/>
        </p:nvSpPr>
        <p:spPr>
          <a:xfrm>
            <a:off x="0" y="0"/>
            <a:ext cx="384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853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1219170" rtl="0" eaLnBrk="1" latinLnBrk="0" hangingPunct="1">
        <a:lnSpc>
          <a:spcPts val="5067"/>
        </a:lnSpc>
        <a:spcBef>
          <a:spcPts val="0"/>
        </a:spcBef>
        <a:buNone/>
        <a:defRPr sz="4933" b="0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3"/>
        </a:buBlip>
        <a:defRPr sz="2933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indent="-383990" algn="l" defTabSz="1219170" rtl="0" eaLnBrk="1" latinLnBrk="0" hangingPunct="1">
        <a:lnSpc>
          <a:spcPct val="90000"/>
        </a:lnSpc>
        <a:spcBef>
          <a:spcPts val="400"/>
        </a:spcBef>
        <a:buSzPct val="70000"/>
        <a:buFontTx/>
        <a:buBlip>
          <a:blip r:embed="rId4"/>
        </a:buBlip>
        <a:defRPr sz="2933" kern="1200" spc="0">
          <a:solidFill>
            <a:schemeClr val="bg1">
              <a:lumMod val="50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5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indent="-383990" algn="l" defTabSz="1219170" rtl="0" eaLnBrk="1" latinLnBrk="0" hangingPunct="1">
        <a:lnSpc>
          <a:spcPct val="90000"/>
        </a:lnSpc>
        <a:spcBef>
          <a:spcPts val="400"/>
        </a:spcBef>
        <a:buSzPct val="75000"/>
        <a:buFontTx/>
        <a:buBlip>
          <a:blip r:embed="rId6"/>
        </a:buBlip>
        <a:defRPr sz="2667" kern="1200" spc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indent="-383990" algn="l" defTabSz="1219170" rtl="0" eaLnBrk="1" latinLnBrk="0" hangingPunct="1">
        <a:lnSpc>
          <a:spcPct val="90000"/>
        </a:lnSpc>
        <a:spcBef>
          <a:spcPts val="400"/>
        </a:spcBef>
        <a:buSzPct val="90000"/>
        <a:buFontTx/>
        <a:buBlip>
          <a:blip r:embed="rId3"/>
        </a:buBlip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96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fld id="{FD6BEBD5-99F3-4C1B-B5AF-C9279F4847C2}" type="datetimeFigureOut">
              <a:rPr lang="nl-BE" smtClean="0">
                <a:solidFill>
                  <a:srgbClr val="373636">
                    <a:tint val="75000"/>
                  </a:srgbClr>
                </a:solidFill>
              </a:rPr>
              <a:pPr defTabSz="1219170"/>
              <a:t>23/05/2018</a:t>
            </a:fld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96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96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67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defTabSz="1219170"/>
            <a:fld id="{492AD3B4-D906-4191-84FB-4FE613E48036}" type="slidenum">
              <a:rPr lang="nl-BE" smtClean="0">
                <a:solidFill>
                  <a:srgbClr val="373636">
                    <a:tint val="75000"/>
                  </a:srgbClr>
                </a:solidFill>
              </a:rPr>
              <a:pPr defTabSz="1219170"/>
              <a:t>‹nr.›</a:t>
            </a:fld>
            <a:endParaRPr lang="nl-BE" dirty="0">
              <a:solidFill>
                <a:srgbClr val="373636">
                  <a:tint val="75000"/>
                </a:srgbClr>
              </a:solidFill>
            </a:endParaRPr>
          </a:p>
        </p:txBody>
      </p:sp>
      <p:sp>
        <p:nvSpPr>
          <p:cNvPr id="10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5200"/>
            <a:ext cx="9926400" cy="43524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 </a:t>
            </a:r>
            <a:endParaRPr lang="nl-BE" dirty="0"/>
          </a:p>
          <a:p>
            <a:pPr lvl="4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3955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1219170" rtl="0" eaLnBrk="1" latinLnBrk="0" hangingPunct="1">
        <a:lnSpc>
          <a:spcPts val="5067"/>
        </a:lnSpc>
        <a:spcBef>
          <a:spcPct val="0"/>
        </a:spcBef>
        <a:buNone/>
        <a:defRPr sz="4933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83990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90000"/>
        <a:buFontTx/>
        <a:buBlip>
          <a:blip r:embed="rId3"/>
        </a:buBlip>
        <a:tabLst/>
        <a:defRPr sz="2933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67981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75000"/>
        <a:buFontTx/>
        <a:buBlip>
          <a:blip r:embed="rId4"/>
        </a:buBlip>
        <a:tabLst/>
        <a:defRPr sz="2933" kern="1200" spc="0" baseline="0">
          <a:solidFill>
            <a:srgbClr val="9B9B9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51971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85000"/>
        <a:buFontTx/>
        <a:buBlip>
          <a:blip r:embed="rId5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535962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75000"/>
        <a:buFontTx/>
        <a:buBlip>
          <a:blip r:embed="rId6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919952" marR="0" indent="-383990" algn="l" defTabSz="1219170" rtl="0" eaLnBrk="1" fontAlgn="auto" latinLnBrk="0" hangingPunct="1">
        <a:lnSpc>
          <a:spcPct val="90000"/>
        </a:lnSpc>
        <a:spcBef>
          <a:spcPts val="400"/>
        </a:spcBef>
        <a:spcAft>
          <a:spcPts val="0"/>
        </a:spcAft>
        <a:buClrTx/>
        <a:buSzPct val="90000"/>
        <a:buFontTx/>
        <a:buBlip>
          <a:blip r:embed="rId3"/>
        </a:buBlip>
        <a:tabLst/>
        <a:defRPr sz="2667" kern="1200" spc="0" baseline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F721E0-CB39-4304-86A8-9E4E32A71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1672" y="2159577"/>
            <a:ext cx="6085877" cy="286327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nl-NL" sz="4400" dirty="0"/>
              <a:t>WORKSHOP </a:t>
            </a:r>
            <a:br>
              <a:rPr lang="nl-NL" sz="4400" dirty="0"/>
            </a:br>
            <a:r>
              <a:rPr lang="nl-NL" sz="4400" i="1" dirty="0"/>
              <a:t>VERMAATSCHAPPELIJKING VAN DE HULP- EN DIENSTVERLENING</a:t>
            </a:r>
            <a:endParaRPr lang="nl-BE" sz="4400" i="1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86246E-7BBC-42A5-895B-2BE593B279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1673" y="5676210"/>
            <a:ext cx="5884430" cy="438264"/>
          </a:xfrm>
        </p:spPr>
        <p:txBody>
          <a:bodyPr/>
          <a:lstStyle/>
          <a:p>
            <a:r>
              <a:rPr lang="nl-BE" sz="2800" dirty="0"/>
              <a:t>RUDI ROOSE</a:t>
            </a:r>
          </a:p>
        </p:txBody>
      </p:sp>
    </p:spTree>
    <p:extLst>
      <p:ext uri="{BB962C8B-B14F-4D97-AF65-F5344CB8AC3E}">
        <p14:creationId xmlns:p14="http://schemas.microsoft.com/office/powerpoint/2010/main" val="2923652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7DB18-E981-4E94-A6E3-558EDFC3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>
              <a:solidFill>
                <a:srgbClr val="E50050"/>
              </a:solidFill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33065A-80A5-4B86-8245-0CD4B396EF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168600" cy="3825200"/>
          </a:xfrm>
        </p:spPr>
        <p:txBody>
          <a:bodyPr/>
          <a:lstStyle/>
          <a:p>
            <a:r>
              <a:rPr lang="nl-BE" sz="2930" dirty="0"/>
              <a:t>Dirk </a:t>
            </a:r>
            <a:r>
              <a:rPr lang="nl-BE" sz="2930" dirty="0" err="1"/>
              <a:t>Brysinck</a:t>
            </a:r>
            <a:r>
              <a:rPr lang="nl-BE" sz="2930" dirty="0"/>
              <a:t> &amp; Wim Haeck, Villa Voortman </a:t>
            </a:r>
          </a:p>
          <a:p>
            <a:r>
              <a:rPr lang="nl-BE" sz="2930" dirty="0"/>
              <a:t>Sylvia </a:t>
            </a:r>
            <a:r>
              <a:rPr lang="nl-BE" sz="2930" dirty="0" err="1"/>
              <a:t>Hubar</a:t>
            </a:r>
            <a:r>
              <a:rPr lang="nl-BE" sz="2930" dirty="0"/>
              <a:t>, Wijkgezondheidscentrum Ridderbuurt</a:t>
            </a:r>
          </a:p>
          <a:p>
            <a:r>
              <a:rPr lang="nl-BE" sz="2930" dirty="0"/>
              <a:t>Luc Verbeke, Den Dries vzw</a:t>
            </a:r>
          </a:p>
          <a:p>
            <a:r>
              <a:rPr lang="nl-NL" sz="2930" dirty="0"/>
              <a:t>Brenda </a:t>
            </a:r>
            <a:r>
              <a:rPr lang="nl-NL" sz="2930" dirty="0" err="1"/>
              <a:t>Froyen</a:t>
            </a:r>
            <a:r>
              <a:rPr lang="nl-NL" sz="2930" dirty="0"/>
              <a:t>, psychosenet.be </a:t>
            </a:r>
            <a:endParaRPr lang="nl-BE" sz="2930" dirty="0"/>
          </a:p>
          <a:p>
            <a:endParaRPr lang="nl-BE" sz="2930" dirty="0"/>
          </a:p>
          <a:p>
            <a:pPr>
              <a:lnSpc>
                <a:spcPct val="100000"/>
              </a:lnSpc>
              <a:buNone/>
            </a:pPr>
            <a:endParaRPr lang="nl-BE" sz="2200" dirty="0"/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ADB1DE4B-D7DC-41BC-8511-AF3AA7FE5AC8}"/>
              </a:ext>
            </a:extLst>
          </p:cNvPr>
          <p:cNvSpPr txBox="1">
            <a:spLocks/>
          </p:cNvSpPr>
          <p:nvPr/>
        </p:nvSpPr>
        <p:spPr>
          <a:xfrm>
            <a:off x="6187550" y="1915200"/>
            <a:ext cx="4863300" cy="367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933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76798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3"/>
              </a:buBlip>
              <a:defRPr sz="2933" kern="1200" spc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51971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85000"/>
              <a:buFontTx/>
              <a:buBlip>
                <a:blip r:embed="rId4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53596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75000"/>
              <a:buFontTx/>
              <a:buBlip>
                <a:blip r:embed="rId5"/>
              </a:buBlip>
              <a:defRPr sz="2667" kern="1200" spc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919952" indent="-383990" algn="l" defTabSz="1219170" rtl="0" eaLnBrk="1" latinLnBrk="0" hangingPunct="1">
              <a:lnSpc>
                <a:spcPct val="90000"/>
              </a:lnSpc>
              <a:spcBef>
                <a:spcPts val="400"/>
              </a:spcBef>
              <a:buSzPct val="90000"/>
              <a:buFontTx/>
              <a:buBlip>
                <a:blip r:embed="rId2"/>
              </a:buBlip>
              <a:defRPr sz="2667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553256353"/>
      </p:ext>
    </p:extLst>
  </p:cSld>
  <p:clrMapOvr>
    <a:masterClrMapping/>
  </p:clrMapOvr>
</p:sld>
</file>

<file path=ppt/theme/theme1.xml><?xml version="1.0" encoding="utf-8"?>
<a:theme xmlns:a="http://schemas.openxmlformats.org/drawingml/2006/main" name="1_Presentatie_VO_V6">
  <a:themeElements>
    <a:clrScheme name="Aangepast 2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D2F0DD5C-7E50-4920-B7D3-BD639FE43863}"/>
    </a:ext>
  </a:extLst>
</a:theme>
</file>

<file path=ppt/theme/theme2.xml><?xml version="1.0" encoding="utf-8"?>
<a:theme xmlns:a="http://schemas.openxmlformats.org/drawingml/2006/main" name="2_Presentatie_VO_V6">
  <a:themeElements>
    <a:clrScheme name="Aangepast 2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Aangepast 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D2F0DD5C-7E50-4920-B7D3-BD639FE43863}"/>
    </a:ext>
  </a:extLst>
</a:theme>
</file>

<file path=ppt/theme/theme3.xml><?xml version="1.0" encoding="utf-8"?>
<a:theme xmlns:a="http://schemas.openxmlformats.org/drawingml/2006/main" name="Aangepast ontwerp">
  <a:themeElements>
    <a:clrScheme name="Aangepast 6">
      <a:dk1>
        <a:srgbClr val="FFFFFF"/>
      </a:dk1>
      <a:lt1>
        <a:sysClr val="window" lastClr="FFFFFF"/>
      </a:lt1>
      <a:dk2>
        <a:srgbClr val="FFFFFF"/>
      </a:dk2>
      <a:lt2>
        <a:srgbClr val="F6F5F3"/>
      </a:lt2>
      <a:accent1>
        <a:srgbClr val="E50050"/>
      </a:accent1>
      <a:accent2>
        <a:srgbClr val="373636"/>
      </a:accent2>
      <a:accent3>
        <a:srgbClr val="E50050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AA78AA"/>
      </a:folHlink>
    </a:clrScheme>
    <a:fontScheme name="Vlaamse overheid presentatie">
      <a:majorFont>
        <a:latin typeface="FlandersArtSans-Medium"/>
        <a:ea typeface=""/>
        <a:cs typeface=""/>
      </a:majorFont>
      <a:minorFont>
        <a:latin typeface="FlandersArtSerif-Regular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VO.potx" id="{7AB0AA7F-90C7-4DB1-9791-B98BE5007A2C}" vid="{C875C828-9506-4BA7-9BF7-6C09D07CC53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28</Words>
  <Application>Microsoft Office PowerPoint</Application>
  <PresentationFormat>Breedbeeld</PresentationFormat>
  <Paragraphs>6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3</vt:i4>
      </vt:variant>
      <vt:variant>
        <vt:lpstr>Diatitels</vt:lpstr>
      </vt:variant>
      <vt:variant>
        <vt:i4>2</vt:i4>
      </vt:variant>
    </vt:vector>
  </HeadingPairs>
  <TitlesOfParts>
    <vt:vector size="10" baseType="lpstr">
      <vt:lpstr>Arial</vt:lpstr>
      <vt:lpstr>Calibri</vt:lpstr>
      <vt:lpstr>FlandersArtSans-Bold</vt:lpstr>
      <vt:lpstr>FlandersArtSans-Regular</vt:lpstr>
      <vt:lpstr>FlandersArtSerif-Regular</vt:lpstr>
      <vt:lpstr>1_Presentatie_VO_V6</vt:lpstr>
      <vt:lpstr>2_Presentatie_VO_V6</vt:lpstr>
      <vt:lpstr>Aangepast ontwerp</vt:lpstr>
      <vt:lpstr>WORKSHOP  VERMAATSCHAPPELIJKING VAN DE HULP- EN DIENSTVERLENING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Demeulemeester Oele</dc:creator>
  <cp:lastModifiedBy>Van Houdt, Liesbeth</cp:lastModifiedBy>
  <cp:revision>21</cp:revision>
  <dcterms:created xsi:type="dcterms:W3CDTF">2018-04-20T12:02:46Z</dcterms:created>
  <dcterms:modified xsi:type="dcterms:W3CDTF">2018-05-23T06:54:09Z</dcterms:modified>
</cp:coreProperties>
</file>