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29" r:id="rId5"/>
  </p:sldMasterIdLst>
  <p:notesMasterIdLst>
    <p:notesMasterId r:id="rId34"/>
  </p:notesMasterIdLst>
  <p:handoutMasterIdLst>
    <p:handoutMasterId r:id="rId35"/>
  </p:handoutMasterIdLst>
  <p:sldIdLst>
    <p:sldId id="327" r:id="rId6"/>
    <p:sldId id="304" r:id="rId7"/>
    <p:sldId id="305" r:id="rId8"/>
    <p:sldId id="307" r:id="rId9"/>
    <p:sldId id="309" r:id="rId10"/>
    <p:sldId id="380" r:id="rId11"/>
    <p:sldId id="311" r:id="rId12"/>
    <p:sldId id="312" r:id="rId13"/>
    <p:sldId id="375" r:id="rId14"/>
    <p:sldId id="313" r:id="rId15"/>
    <p:sldId id="314" r:id="rId16"/>
    <p:sldId id="315" r:id="rId17"/>
    <p:sldId id="317" r:id="rId18"/>
    <p:sldId id="318" r:id="rId19"/>
    <p:sldId id="344" r:id="rId20"/>
    <p:sldId id="320" r:id="rId21"/>
    <p:sldId id="322" r:id="rId22"/>
    <p:sldId id="324" r:id="rId23"/>
    <p:sldId id="325" r:id="rId24"/>
    <p:sldId id="377" r:id="rId25"/>
    <p:sldId id="378" r:id="rId26"/>
    <p:sldId id="379" r:id="rId27"/>
    <p:sldId id="382" r:id="rId28"/>
    <p:sldId id="383" r:id="rId29"/>
    <p:sldId id="384" r:id="rId30"/>
    <p:sldId id="385" r:id="rId31"/>
    <p:sldId id="376" r:id="rId32"/>
    <p:sldId id="289"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2"/>
    <p:restoredTop sz="86085"/>
  </p:normalViewPr>
  <p:slideViewPr>
    <p:cSldViewPr snapToGrid="0" snapToObjects="1">
      <p:cViewPr varScale="1">
        <p:scale>
          <a:sx n="68" d="100"/>
          <a:sy n="68" d="100"/>
        </p:scale>
        <p:origin x="1531" y="72"/>
      </p:cViewPr>
      <p:guideLst>
        <p:guide orient="horz" pos="233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6" d="100"/>
          <a:sy n="106" d="100"/>
        </p:scale>
        <p:origin x="327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04000" y="360000"/>
            <a:ext cx="2700000" cy="360000"/>
          </a:xfrm>
          <a:prstGeom prst="rect">
            <a:avLst/>
          </a:prstGeom>
        </p:spPr>
        <p:txBody>
          <a:bodyPr vert="horz" lIns="90000" tIns="45720" rIns="91440" bIns="45720" rtlCol="0"/>
          <a:lstStyle>
            <a:lvl1pPr algn="l">
              <a:defRPr sz="1200"/>
            </a:lvl1pPr>
          </a:lstStyle>
          <a:p>
            <a:r>
              <a:rPr lang="nl-NL" dirty="0">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601800" y="360000"/>
            <a:ext cx="2700000" cy="360000"/>
          </a:xfrm>
          <a:prstGeom prst="rect">
            <a:avLst/>
          </a:prstGeom>
        </p:spPr>
        <p:txBody>
          <a:bodyPr vert="horz" lIns="90000" tIns="45720" rIns="91440" bIns="45720" rtlCol="0" anchor="ctr" anchorCtr="0"/>
          <a:lstStyle>
            <a:lvl1pPr algn="r">
              <a:defRPr sz="1200"/>
            </a:lvl1pPr>
          </a:lstStyle>
          <a:p>
            <a:fld id="{36660A0E-0BA2-41FB-9560-99E27DBA335C}" type="datetime1">
              <a:rPr lang="nl-BE" smtClean="0">
                <a:solidFill>
                  <a:srgbClr val="FF5000"/>
                </a:solidFill>
              </a:rPr>
              <a:t>16/11/2021</a:t>
            </a:fld>
            <a:endParaRPr lang="nl-NL" dirty="0">
              <a:solidFill>
                <a:srgbClr val="FF5000"/>
              </a:solidFill>
            </a:endParaRPr>
          </a:p>
        </p:txBody>
      </p:sp>
      <p:sp>
        <p:nvSpPr>
          <p:cNvPr id="4" name="Tijdelijke aanduiding voor voettekst 3"/>
          <p:cNvSpPr>
            <a:spLocks noGrp="1"/>
          </p:cNvSpPr>
          <p:nvPr>
            <p:ph type="ftr" sz="quarter" idx="2"/>
          </p:nvPr>
        </p:nvSpPr>
        <p:spPr>
          <a:xfrm>
            <a:off x="504000" y="8508775"/>
            <a:ext cx="2971800" cy="360000"/>
          </a:xfrm>
          <a:prstGeom prst="rect">
            <a:avLst/>
          </a:prstGeom>
        </p:spPr>
        <p:txBody>
          <a:bodyPr vert="horz" lIns="91440" tIns="45720" rIns="91440" bIns="45720" rtlCol="0" anchor="ctr" anchorCtr="0"/>
          <a:lstStyle>
            <a:lvl1pPr algn="l">
              <a:defRPr sz="1200"/>
            </a:lvl1pPr>
          </a:lstStyle>
          <a:p>
            <a:r>
              <a:rPr lang="nl-NL" dirty="0">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601800" y="8506800"/>
            <a:ext cx="2700000" cy="360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‹nr.›</a:t>
            </a:fld>
            <a:endParaRPr lang="nl-NL" dirty="0">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4000" y="540000"/>
            <a:ext cx="2700000" cy="360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37000" y="540000"/>
            <a:ext cx="2700000" cy="360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B39DDB1A-FBEF-4732-A8DE-EA096A41D105}" type="datetime1">
              <a:rPr lang="nl-BE" smtClean="0"/>
              <a:t>16/11/2021</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20000" y="8280000"/>
            <a:ext cx="2700000" cy="360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dirty="0"/>
              <a:t>Voet</a:t>
            </a:r>
          </a:p>
        </p:txBody>
      </p:sp>
      <p:sp>
        <p:nvSpPr>
          <p:cNvPr id="7" name="Tijdelijke aanduiding voor dianummer 6"/>
          <p:cNvSpPr>
            <a:spLocks noGrp="1"/>
          </p:cNvSpPr>
          <p:nvPr>
            <p:ph type="sldNum" sz="quarter" idx="5"/>
          </p:nvPr>
        </p:nvSpPr>
        <p:spPr>
          <a:xfrm>
            <a:off x="3537000" y="8280000"/>
            <a:ext cx="2700000" cy="360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‹nr.›</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494949"/>
                </a:solidFill>
                <a:latin typeface="Open sans"/>
              </a:rPr>
              <a:t>Charlotte</a:t>
            </a:r>
          </a:p>
          <a:p>
            <a:r>
              <a:rPr lang="nl-NL" dirty="0">
                <a:solidFill>
                  <a:srgbClr val="494949"/>
                </a:solidFill>
                <a:latin typeface="Open sans"/>
              </a:rPr>
              <a:t>Eens kijken en ja, wellicht stemt het overeen met deze termen</a:t>
            </a:r>
          </a:p>
          <a:p>
            <a:r>
              <a:rPr lang="nl-NL" dirty="0">
                <a:solidFill>
                  <a:srgbClr val="494949"/>
                </a:solidFill>
                <a:latin typeface="Open sans"/>
              </a:rPr>
              <a:t>Zijn er ook andere?</a:t>
            </a:r>
            <a:endParaRPr lang="nl-BE" dirty="0">
              <a:solidFill>
                <a:srgbClr val="494949"/>
              </a:solidFill>
              <a:latin typeface="Open sans"/>
            </a:endParaRPr>
          </a:p>
        </p:txBody>
      </p:sp>
      <p:sp>
        <p:nvSpPr>
          <p:cNvPr id="4" name="Tijdelijke aanduiding voor dianummer 3"/>
          <p:cNvSpPr>
            <a:spLocks noGrp="1"/>
          </p:cNvSpPr>
          <p:nvPr>
            <p:ph type="sldNum" sz="quarter" idx="5"/>
          </p:nvPr>
        </p:nvSpPr>
        <p:spPr/>
        <p:txBody>
          <a:bodyPr/>
          <a:lstStyle/>
          <a:p>
            <a:fld id="{1A2746D3-948A-488A-B4F5-10B7E8006937}" type="slidenum">
              <a:rPr lang="nl-BE" smtClean="0"/>
              <a:t>11</a:t>
            </a:fld>
            <a:endParaRPr lang="nl-BE"/>
          </a:p>
        </p:txBody>
      </p:sp>
    </p:spTree>
    <p:extLst>
      <p:ext uri="{BB962C8B-B14F-4D97-AF65-F5344CB8AC3E}">
        <p14:creationId xmlns:p14="http://schemas.microsoft.com/office/powerpoint/2010/main" val="33668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494949"/>
                </a:solidFill>
                <a:latin typeface="Open sans"/>
              </a:rPr>
              <a:t>Charlotte</a:t>
            </a:r>
          </a:p>
          <a:p>
            <a:r>
              <a:rPr lang="nl-NL" dirty="0">
                <a:solidFill>
                  <a:srgbClr val="494949"/>
                </a:solidFill>
                <a:latin typeface="Open sans"/>
              </a:rPr>
              <a:t>Of heeft iemand iets wat bij deze termen aansluit?</a:t>
            </a:r>
          </a:p>
          <a:p>
            <a:endParaRPr lang="nl-NL" dirty="0">
              <a:solidFill>
                <a:srgbClr val="494949"/>
              </a:solidFill>
              <a:latin typeface="Open sans"/>
            </a:endParaRPr>
          </a:p>
          <a:p>
            <a:r>
              <a:rPr lang="nl-NL" dirty="0" err="1">
                <a:solidFill>
                  <a:srgbClr val="494949"/>
                </a:solidFill>
                <a:latin typeface="Open sans"/>
              </a:rPr>
              <a:t>Mss</a:t>
            </a:r>
            <a:r>
              <a:rPr lang="nl-NL" baseline="0" dirty="0">
                <a:solidFill>
                  <a:srgbClr val="494949"/>
                </a:solidFill>
                <a:latin typeface="Open sans"/>
              </a:rPr>
              <a:t> bij handopsteking vragen wie eerder bij de eerste reeks zat of bij de tweede reeks</a:t>
            </a:r>
            <a:endParaRPr lang="nl-BE" dirty="0">
              <a:solidFill>
                <a:srgbClr val="494949"/>
              </a:solidFill>
              <a:latin typeface="Open sans"/>
            </a:endParaRPr>
          </a:p>
        </p:txBody>
      </p:sp>
      <p:sp>
        <p:nvSpPr>
          <p:cNvPr id="4" name="Tijdelijke aanduiding voor dianummer 3"/>
          <p:cNvSpPr>
            <a:spLocks noGrp="1"/>
          </p:cNvSpPr>
          <p:nvPr>
            <p:ph type="sldNum" sz="quarter" idx="5"/>
          </p:nvPr>
        </p:nvSpPr>
        <p:spPr/>
        <p:txBody>
          <a:bodyPr/>
          <a:lstStyle/>
          <a:p>
            <a:fld id="{1A2746D3-948A-488A-B4F5-10B7E8006937}" type="slidenum">
              <a:rPr lang="nl-BE" smtClean="0"/>
              <a:t>12</a:t>
            </a:fld>
            <a:endParaRPr lang="nl-BE"/>
          </a:p>
        </p:txBody>
      </p:sp>
    </p:spTree>
    <p:extLst>
      <p:ext uri="{BB962C8B-B14F-4D97-AF65-F5344CB8AC3E}">
        <p14:creationId xmlns:p14="http://schemas.microsoft.com/office/powerpoint/2010/main" val="171388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 typeface="Arial" panose="020B0604020202020204" pitchFamily="34" charset="0"/>
              <a:buNone/>
            </a:pPr>
            <a:r>
              <a:rPr lang="nl-BE" dirty="0"/>
              <a:t>Charlotte </a:t>
            </a:r>
          </a:p>
          <a:p>
            <a:pPr marL="0" indent="0" algn="l">
              <a:buFont typeface="Arial" panose="020B0604020202020204" pitchFamily="34" charset="0"/>
              <a:buNone/>
            </a:pPr>
            <a:endParaRPr lang="nl-BE" dirty="0"/>
          </a:p>
          <a:p>
            <a:pPr marL="0" indent="0" algn="l">
              <a:buFont typeface="Arial" panose="020B0604020202020204" pitchFamily="34" charset="0"/>
              <a:buNone/>
            </a:pPr>
            <a:r>
              <a:rPr lang="nl-BE" dirty="0"/>
              <a:t>P</a:t>
            </a:r>
            <a:r>
              <a:rPr lang="nl-BE" sz="1200" dirty="0"/>
              <a:t>ersonen werkzaam in de gezondheidssector ontsnappen blijkbaar niet aan de negatieve beeldvorming ten opzichte van ouderen, integendeel zelfs  (dit nog niet zeggen, want komt in deel 3 aan bod, met een vraag voor hen)</a:t>
            </a:r>
          </a:p>
        </p:txBody>
      </p:sp>
      <p:sp>
        <p:nvSpPr>
          <p:cNvPr id="4" name="Tijdelijke aanduiding voor dianummer 3"/>
          <p:cNvSpPr>
            <a:spLocks noGrp="1"/>
          </p:cNvSpPr>
          <p:nvPr>
            <p:ph type="sldNum" sz="quarter" idx="5"/>
          </p:nvPr>
        </p:nvSpPr>
        <p:spPr/>
        <p:txBody>
          <a:bodyPr/>
          <a:lstStyle/>
          <a:p>
            <a:fld id="{1A2746D3-948A-488A-B4F5-10B7E8006937}" type="slidenum">
              <a:rPr lang="nl-BE" smtClean="0"/>
              <a:t>13</a:t>
            </a:fld>
            <a:endParaRPr lang="nl-BE"/>
          </a:p>
        </p:txBody>
      </p:sp>
    </p:spTree>
    <p:extLst>
      <p:ext uri="{BB962C8B-B14F-4D97-AF65-F5344CB8AC3E}">
        <p14:creationId xmlns:p14="http://schemas.microsoft.com/office/powerpoint/2010/main" val="2383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 typeface="Arial" panose="020B0604020202020204" pitchFamily="34" charset="0"/>
              <a:buNone/>
            </a:pPr>
            <a:r>
              <a:rPr lang="nl-BE" dirty="0"/>
              <a:t>Charlotte</a:t>
            </a:r>
          </a:p>
          <a:p>
            <a:pPr marL="0" indent="0" algn="l">
              <a:buFont typeface="Arial" panose="020B0604020202020204" pitchFamily="34" charset="0"/>
              <a:buNone/>
            </a:pPr>
            <a:r>
              <a:rPr lang="nl-BE" dirty="0"/>
              <a:t>P</a:t>
            </a:r>
            <a:r>
              <a:rPr lang="nl-BE" sz="1200" dirty="0"/>
              <a:t>ersonen werkzaam in de gezondheidssector ontsnappen blijkbaar niet aan de negatieve beeldvorming ten opzichte van ouderen, integendeel zelfs  </a:t>
            </a:r>
          </a:p>
        </p:txBody>
      </p:sp>
      <p:sp>
        <p:nvSpPr>
          <p:cNvPr id="4" name="Tijdelijke aanduiding voor dianummer 3"/>
          <p:cNvSpPr>
            <a:spLocks noGrp="1"/>
          </p:cNvSpPr>
          <p:nvPr>
            <p:ph type="sldNum" sz="quarter" idx="5"/>
          </p:nvPr>
        </p:nvSpPr>
        <p:spPr/>
        <p:txBody>
          <a:bodyPr/>
          <a:lstStyle/>
          <a:p>
            <a:fld id="{1A2746D3-948A-488A-B4F5-10B7E8006937}" type="slidenum">
              <a:rPr lang="nl-BE" smtClean="0"/>
              <a:t>15</a:t>
            </a:fld>
            <a:endParaRPr lang="nl-BE"/>
          </a:p>
        </p:txBody>
      </p:sp>
    </p:spTree>
    <p:extLst>
      <p:ext uri="{BB962C8B-B14F-4D97-AF65-F5344CB8AC3E}">
        <p14:creationId xmlns:p14="http://schemas.microsoft.com/office/powerpoint/2010/main" val="276110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lnSpc>
                <a:spcPct val="150000"/>
              </a:lnSpc>
              <a:buFont typeface="Arial" panose="020B0604020202020204" pitchFamily="34" charset="0"/>
              <a:buNone/>
            </a:pPr>
            <a:r>
              <a:rPr lang="nl-BE" dirty="0">
                <a:solidFill>
                  <a:srgbClr val="494949"/>
                </a:solidFill>
                <a:latin typeface="Open sans"/>
              </a:rPr>
              <a:t>Charlotte</a:t>
            </a:r>
          </a:p>
          <a:p>
            <a:pPr marL="0" indent="0" algn="l">
              <a:lnSpc>
                <a:spcPct val="150000"/>
              </a:lnSpc>
              <a:buFont typeface="Arial" panose="020B0604020202020204" pitchFamily="34" charset="0"/>
              <a:buNone/>
            </a:pPr>
            <a:r>
              <a:rPr lang="nl-BE" dirty="0">
                <a:solidFill>
                  <a:srgbClr val="494949"/>
                </a:solidFill>
                <a:latin typeface="Open sans"/>
              </a:rPr>
              <a:t>Dit voorbeeld om aan te tonen dat zelfs verstandige mensen er mee te maken hebben</a:t>
            </a:r>
          </a:p>
        </p:txBody>
      </p:sp>
      <p:sp>
        <p:nvSpPr>
          <p:cNvPr id="4" name="Tijdelijke aanduiding voor dianummer 3"/>
          <p:cNvSpPr>
            <a:spLocks noGrp="1"/>
          </p:cNvSpPr>
          <p:nvPr>
            <p:ph type="sldNum" sz="quarter" idx="5"/>
          </p:nvPr>
        </p:nvSpPr>
        <p:spPr/>
        <p:txBody>
          <a:bodyPr/>
          <a:lstStyle/>
          <a:p>
            <a:fld id="{1A2746D3-948A-488A-B4F5-10B7E8006937}" type="slidenum">
              <a:rPr lang="nl-BE" smtClean="0"/>
              <a:t>16</a:t>
            </a:fld>
            <a:endParaRPr lang="nl-BE"/>
          </a:p>
        </p:txBody>
      </p:sp>
    </p:spTree>
    <p:extLst>
      <p:ext uri="{BB962C8B-B14F-4D97-AF65-F5344CB8AC3E}">
        <p14:creationId xmlns:p14="http://schemas.microsoft.com/office/powerpoint/2010/main" val="1675251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9150687" cy="6858000"/>
          </a:xfrm>
        </p:spPr>
        <p:txBody>
          <a:bodyPr anchor="ctr" anchorCtr="0">
            <a:normAutofit/>
          </a:bodyPr>
          <a:lstStyle>
            <a:lvl1pPr marL="0" indent="0" algn="ctr">
              <a:buNone/>
              <a:defRPr sz="1050" baseline="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Klik op het pictogram als u een afbeelding wilt toevoegen</a:t>
            </a:r>
            <a:endParaRPr lang="nl-NL" dirty="0"/>
          </a:p>
        </p:txBody>
      </p:sp>
      <p:sp>
        <p:nvSpPr>
          <p:cNvPr id="5" name="Text Placeholder 4"/>
          <p:cNvSpPr>
            <a:spLocks noGrp="1"/>
          </p:cNvSpPr>
          <p:nvPr>
            <p:ph type="body" sz="quarter" idx="15" hasCustomPrompt="1"/>
          </p:nvPr>
        </p:nvSpPr>
        <p:spPr>
          <a:xfrm rot="10800000">
            <a:off x="4137754" y="-49672"/>
            <a:ext cx="5065685" cy="6962462"/>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19888 w 5421918"/>
              <a:gd name="connsiteY0" fmla="*/ 6950587 h 6950587"/>
              <a:gd name="connsiteX1" fmla="*/ 0 w 5421918"/>
              <a:gd name="connsiteY1" fmla="*/ 0 h 6950587"/>
              <a:gd name="connsiteX2" fmla="*/ 2800757 w 5421918"/>
              <a:gd name="connsiteY2" fmla="*/ 2874 h 6950587"/>
              <a:gd name="connsiteX3" fmla="*/ 5421918 w 5421918"/>
              <a:gd name="connsiteY3" fmla="*/ 6950587 h 6950587"/>
              <a:gd name="connsiteX4" fmla="*/ 219888 w 5421918"/>
              <a:gd name="connsiteY4" fmla="*/ 6950587 h 6950587"/>
              <a:gd name="connsiteX0" fmla="*/ 3811 w 5205841"/>
              <a:gd name="connsiteY0" fmla="*/ 6962462 h 6962462"/>
              <a:gd name="connsiteX1" fmla="*/ 0 w 5205841"/>
              <a:gd name="connsiteY1" fmla="*/ 0 h 6962462"/>
              <a:gd name="connsiteX2" fmla="*/ 2584680 w 5205841"/>
              <a:gd name="connsiteY2" fmla="*/ 14749 h 6962462"/>
              <a:gd name="connsiteX3" fmla="*/ 5205841 w 5205841"/>
              <a:gd name="connsiteY3" fmla="*/ 6962462 h 6962462"/>
              <a:gd name="connsiteX4" fmla="*/ 3811 w 5205841"/>
              <a:gd name="connsiteY4" fmla="*/ 6962462 h 6962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841" h="6962462">
                <a:moveTo>
                  <a:pt x="3811" y="6962462"/>
                </a:moveTo>
                <a:cubicBezTo>
                  <a:pt x="2541" y="4641641"/>
                  <a:pt x="1270" y="2320821"/>
                  <a:pt x="0" y="0"/>
                </a:cubicBezTo>
                <a:lnTo>
                  <a:pt x="2584680" y="14749"/>
                </a:lnTo>
                <a:lnTo>
                  <a:pt x="5205841" y="6962462"/>
                </a:lnTo>
                <a:lnTo>
                  <a:pt x="3811" y="6962462"/>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548879" y="2532948"/>
            <a:ext cx="3252878"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9" y="2154110"/>
            <a:ext cx="4028816" cy="327200"/>
          </a:xfrm>
        </p:spPr>
        <p:txBody>
          <a:bodyPr tIns="36000" rIns="90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3861985"/>
            <a:ext cx="1844244" cy="248136"/>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9" name="Text Placeholder 4"/>
          <p:cNvSpPr>
            <a:spLocks noGrp="1"/>
          </p:cNvSpPr>
          <p:nvPr>
            <p:ph type="body" sz="quarter" idx="16" hasCustomPrompt="1"/>
          </p:nvPr>
        </p:nvSpPr>
        <p:spPr>
          <a:xfrm rot="10800000">
            <a:off x="5888455" y="-88986"/>
            <a:ext cx="3314984"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7944592" y="709339"/>
            <a:ext cx="1211424" cy="3112446"/>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4674128" cy="336484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3" name="Tijdelijke aanduiding voor afbeelding 2"/>
          <p:cNvSpPr>
            <a:spLocks noGrp="1"/>
          </p:cNvSpPr>
          <p:nvPr>
            <p:ph type="pic" sz="quarter" idx="14"/>
          </p:nvPr>
        </p:nvSpPr>
        <p:spPr>
          <a:xfrm>
            <a:off x="5553636" y="683763"/>
            <a:ext cx="3095065" cy="4671220"/>
          </a:xfrm>
        </p:spPr>
        <p:txBody>
          <a:bodyPr tIns="144000"/>
          <a:lstStyle>
            <a:lvl1pPr algn="ctr">
              <a:defRPr sz="900"/>
            </a:lvl1pPr>
          </a:lstStyle>
          <a:p>
            <a:r>
              <a:rPr lang="nl-NL" smtClean="0"/>
              <a:t>Klik op het pictogram als u een afbeelding wilt toevoegen</a:t>
            </a:r>
            <a:endParaRPr lang="en-GB"/>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4674128" cy="336484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3" name="Tijdelijke aanduiding voor afbeelding 2"/>
          <p:cNvSpPr>
            <a:spLocks noGrp="1"/>
          </p:cNvSpPr>
          <p:nvPr>
            <p:ph type="pic" sz="quarter" idx="14"/>
          </p:nvPr>
        </p:nvSpPr>
        <p:spPr>
          <a:xfrm>
            <a:off x="5553636" y="683764"/>
            <a:ext cx="3133165" cy="2241177"/>
          </a:xfrm>
        </p:spPr>
        <p:txBody>
          <a:bodyPr tIns="144000"/>
          <a:lstStyle>
            <a:lvl1pPr algn="ctr">
              <a:defRPr sz="900"/>
            </a:lvl1pPr>
          </a:lstStyle>
          <a:p>
            <a:r>
              <a:rPr lang="nl-NL" smtClean="0"/>
              <a:t>Klik op het pictogram als u een afbeelding wilt toevoegen</a:t>
            </a:r>
            <a:endParaRPr lang="en-GB"/>
          </a:p>
        </p:txBody>
      </p:sp>
      <p:sp>
        <p:nvSpPr>
          <p:cNvPr id="10" name="Tijdelijke aanduiding voor afbeelding 2"/>
          <p:cNvSpPr>
            <a:spLocks noGrp="1"/>
          </p:cNvSpPr>
          <p:nvPr>
            <p:ph type="pic" sz="quarter" idx="15"/>
          </p:nvPr>
        </p:nvSpPr>
        <p:spPr>
          <a:xfrm>
            <a:off x="5553635" y="3113807"/>
            <a:ext cx="3133165" cy="2241177"/>
          </a:xfrm>
        </p:spPr>
        <p:txBody>
          <a:bodyPr tIns="144000"/>
          <a:lstStyle>
            <a:lvl1pPr algn="ctr">
              <a:defRPr sz="900"/>
            </a:lvl1pPr>
          </a:lstStyle>
          <a:p>
            <a:r>
              <a:rPr lang="nl-NL" smtClean="0"/>
              <a:t>Klik op het pictogram als u een afbeelding wilt toevoegen</a:t>
            </a:r>
            <a:endParaRPr lang="en-GB"/>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7" y="1990140"/>
            <a:ext cx="5981854" cy="34671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5" name="Text Placeholder 20"/>
          <p:cNvSpPr>
            <a:spLocks noGrp="1"/>
          </p:cNvSpPr>
          <p:nvPr>
            <p:ph type="body" sz="quarter" idx="17" hasCustomPrompt="1"/>
          </p:nvPr>
        </p:nvSpPr>
        <p:spPr>
          <a:xfrm rot="10800000">
            <a:off x="7583962" y="2198072"/>
            <a:ext cx="1562400" cy="4051154"/>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noProof="0" smtClean="0"/>
              <a:t>Klik om de stijl te bewerken</a:t>
            </a:r>
            <a:endParaRPr lang="nl-NL" noProof="0"/>
          </a:p>
        </p:txBody>
      </p:sp>
      <p:sp>
        <p:nvSpPr>
          <p:cNvPr id="1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5984875"/>
          </a:xfrm>
        </p:spPr>
        <p:txBody>
          <a:bodyPr lIns="2880000" tIns="1475999"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7" y="1990140"/>
            <a:ext cx="2664619" cy="3467100"/>
          </a:xfrm>
        </p:spPr>
        <p:txBody>
          <a:bodyPr/>
          <a:lstStyle>
            <a:lvl1pPr>
              <a:buClr>
                <a:schemeClr val="bg1"/>
              </a:buClr>
              <a:defRPr sz="1050">
                <a:solidFill>
                  <a:schemeClr val="bg1"/>
                </a:solidFill>
              </a:defRPr>
            </a:lvl1pPr>
            <a:lvl2pPr>
              <a:buClr>
                <a:schemeClr val="bg1"/>
              </a:buClr>
              <a:defRPr sz="900">
                <a:solidFill>
                  <a:schemeClr val="bg1"/>
                </a:solidFill>
              </a:defRPr>
            </a:lvl2pPr>
            <a:lvl3pPr>
              <a:buClr>
                <a:schemeClr val="bg1"/>
              </a:buClr>
              <a:defRPr sz="9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ext Placeholder 20"/>
          <p:cNvSpPr>
            <a:spLocks noGrp="1"/>
          </p:cNvSpPr>
          <p:nvPr>
            <p:ph type="body" sz="quarter" idx="17" hasCustomPrompt="1"/>
          </p:nvPr>
        </p:nvSpPr>
        <p:spPr>
          <a:xfrm rot="10800000">
            <a:off x="7583962" y="2198072"/>
            <a:ext cx="1562400" cy="4051154"/>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3278940" cy="336484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5" name="Tijdelijke aanduiding voor grafiek 4"/>
          <p:cNvSpPr>
            <a:spLocks noGrp="1"/>
          </p:cNvSpPr>
          <p:nvPr>
            <p:ph type="chart" sz="quarter" idx="14"/>
          </p:nvPr>
        </p:nvSpPr>
        <p:spPr>
          <a:xfrm>
            <a:off x="4227226" y="1990726"/>
            <a:ext cx="4288124" cy="3363913"/>
          </a:xfrm>
        </p:spPr>
        <p:txBody>
          <a:bodyPr/>
          <a:lstStyle>
            <a:lvl1pPr algn="ctr">
              <a:defRPr/>
            </a:lvl1pPr>
          </a:lstStyle>
          <a:p>
            <a:r>
              <a:rPr lang="nl-NL" smtClean="0"/>
              <a:t>Klik op het pictogram als u een grafiek wilt toevoegen</a:t>
            </a:r>
            <a:endParaRPr lang="en-GB"/>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3" name="Tijdelijke aanduiding voor tabel 2"/>
          <p:cNvSpPr>
            <a:spLocks noGrp="1"/>
          </p:cNvSpPr>
          <p:nvPr>
            <p:ph type="tbl" sz="quarter" idx="15"/>
          </p:nvPr>
        </p:nvSpPr>
        <p:spPr>
          <a:xfrm>
            <a:off x="548880" y="1843089"/>
            <a:ext cx="6309121" cy="3688282"/>
          </a:xfrm>
        </p:spPr>
        <p:txBody>
          <a:bodyPr/>
          <a:lstStyle>
            <a:lvl1pPr algn="ctr">
              <a:defRPr/>
            </a:lvl1pPr>
          </a:lstStyle>
          <a:p>
            <a:r>
              <a:rPr lang="nl-NL" smtClean="0"/>
              <a:t>Klik op het pictogram als u een tabel wilt toevoegen</a:t>
            </a:r>
            <a:endParaRPr lang="en-GB"/>
          </a:p>
        </p:txBody>
      </p:sp>
      <p:sp>
        <p:nvSpPr>
          <p:cNvPr id="10"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3"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017978"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p:cNvSpPr>
          <p:nvPr>
            <p:ph type="body" sz="quarter" idx="14"/>
          </p:nvPr>
        </p:nvSpPr>
        <p:spPr>
          <a:xfrm>
            <a:off x="3485512"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p:cNvSpPr>
          <p:nvPr>
            <p:ph type="body" sz="quarter" idx="15"/>
          </p:nvPr>
        </p:nvSpPr>
        <p:spPr>
          <a:xfrm>
            <a:off x="5953047"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017978"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p:cNvSpPr>
          <p:nvPr>
            <p:ph type="body" sz="quarter" idx="14"/>
          </p:nvPr>
        </p:nvSpPr>
        <p:spPr>
          <a:xfrm>
            <a:off x="3485512"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p:cNvSpPr>
          <p:nvPr>
            <p:ph type="body" sz="quarter" idx="15"/>
          </p:nvPr>
        </p:nvSpPr>
        <p:spPr>
          <a:xfrm>
            <a:off x="5953047"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2971"/>
            <a:ext cx="3800574" cy="264876"/>
          </a:xfrm>
        </p:spPr>
        <p:txBody>
          <a:bodyPr tIns="36000" bIns="0"/>
          <a:lstStyle>
            <a:lvl1pPr>
              <a:defRPr sz="1650" strike="noStrike" baseline="0"/>
            </a:lvl1pPr>
          </a:lstStyle>
          <a:p>
            <a:r>
              <a:rPr lang="nl-NL" smtClean="0"/>
              <a:t>Klik om de stijl te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noChangeAspect="1"/>
          </p:cNvSpPr>
          <p:nvPr>
            <p:ph type="body" sz="quarter" idx="13"/>
          </p:nvPr>
        </p:nvSpPr>
        <p:spPr>
          <a:xfrm>
            <a:off x="1017978"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noChangeAspect="1"/>
          </p:cNvSpPr>
          <p:nvPr>
            <p:ph type="body" sz="quarter" idx="14"/>
          </p:nvPr>
        </p:nvSpPr>
        <p:spPr>
          <a:xfrm>
            <a:off x="3485513"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noChangeAspect="1"/>
          </p:cNvSpPr>
          <p:nvPr>
            <p:ph type="body" sz="quarter" idx="15"/>
          </p:nvPr>
        </p:nvSpPr>
        <p:spPr>
          <a:xfrm>
            <a:off x="5953047"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1" name="Tijdelijke aanduiding voor tekst 3">
            <a:extLst>
              <a:ext uri="{FF2B5EF4-FFF2-40B4-BE49-F238E27FC236}">
                <a16:creationId xmlns:a16="http://schemas.microsoft.com/office/drawing/2014/main" id="{6B613244-53B9-E04F-90FE-CDB90578C6E3}"/>
              </a:ext>
            </a:extLst>
          </p:cNvPr>
          <p:cNvSpPr>
            <a:spLocks noGrp="1" noChangeAspect="1"/>
          </p:cNvSpPr>
          <p:nvPr>
            <p:ph type="body" sz="quarter" idx="13"/>
          </p:nvPr>
        </p:nvSpPr>
        <p:spPr>
          <a:xfrm>
            <a:off x="1017978"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2" name="Tijdelijke aanduiding voor tekst 3">
            <a:extLst>
              <a:ext uri="{FF2B5EF4-FFF2-40B4-BE49-F238E27FC236}">
                <a16:creationId xmlns:a16="http://schemas.microsoft.com/office/drawing/2014/main" id="{ACD4F77C-9936-FA4D-9EAD-2B09AFAC5012}"/>
              </a:ext>
            </a:extLst>
          </p:cNvPr>
          <p:cNvSpPr>
            <a:spLocks noGrp="1" noChangeAspect="1"/>
          </p:cNvSpPr>
          <p:nvPr>
            <p:ph type="body" sz="quarter" idx="14"/>
          </p:nvPr>
        </p:nvSpPr>
        <p:spPr>
          <a:xfrm>
            <a:off x="3485513"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3" name="Tijdelijke aanduiding voor tekst 3">
            <a:extLst>
              <a:ext uri="{FF2B5EF4-FFF2-40B4-BE49-F238E27FC236}">
                <a16:creationId xmlns:a16="http://schemas.microsoft.com/office/drawing/2014/main" id="{38CA0D94-C0E5-0A43-A7DC-F4E0A388698E}"/>
              </a:ext>
            </a:extLst>
          </p:cNvPr>
          <p:cNvSpPr>
            <a:spLocks noGrp="1" noChangeAspect="1"/>
          </p:cNvSpPr>
          <p:nvPr>
            <p:ph type="body" sz="quarter" idx="15"/>
          </p:nvPr>
        </p:nvSpPr>
        <p:spPr>
          <a:xfrm>
            <a:off x="5953047"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532948"/>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3592298"/>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2154110"/>
            <a:ext cx="4083344" cy="327200"/>
          </a:xfrm>
        </p:spPr>
        <p:txBody>
          <a:bodyPr tIns="36000" bIns="0"/>
          <a:lstStyle>
            <a:lvl1pPr>
              <a:defRPr sz="2100" strike="noStrike" baseline="0"/>
            </a:lvl1pPr>
          </a:lstStyle>
          <a:p>
            <a:r>
              <a:rPr lang="nl-NL" dirty="0"/>
              <a:t>titel van de presentatie</a:t>
            </a:r>
          </a:p>
        </p:txBody>
      </p:sp>
      <p:sp>
        <p:nvSpPr>
          <p:cNvPr id="13" name="Vrije vorm 12"/>
          <p:cNvSpPr/>
          <p:nvPr userDrawn="1"/>
        </p:nvSpPr>
        <p:spPr>
          <a:xfrm>
            <a:off x="8816512" y="698404"/>
            <a:ext cx="324000"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Text Placeholder 5"/>
          <p:cNvSpPr>
            <a:spLocks noGrp="1"/>
          </p:cNvSpPr>
          <p:nvPr>
            <p:ph type="body" sz="quarter" idx="13" hasCustomPrompt="1"/>
          </p:nvPr>
        </p:nvSpPr>
        <p:spPr>
          <a:xfrm>
            <a:off x="2686050" y="2561983"/>
            <a:ext cx="3771900" cy="1297572"/>
          </a:xfrm>
          <a:prstGeom prst="wedgeRectCallout">
            <a:avLst>
              <a:gd name="adj1" fmla="val -33475"/>
              <a:gd name="adj2" fmla="val 79932"/>
            </a:avLst>
          </a:prstGeom>
          <a:solidFill>
            <a:schemeClr val="accent1"/>
          </a:solidFill>
          <a:ln>
            <a:noFill/>
          </a:ln>
        </p:spPr>
        <p:txBody>
          <a:bodyPr wrap="square" lIns="360000" tIns="360000" rIns="324000" bIns="360000" anchor="ctr">
            <a:spAutoFit/>
          </a:bodyPr>
          <a:lstStyle>
            <a:lvl1pPr algn="l">
              <a:defRPr sz="1500">
                <a:solidFill>
                  <a:schemeClr val="bg1"/>
                </a:solidFill>
              </a:defRPr>
            </a:lvl1pPr>
            <a:lvl2pPr algn="l">
              <a:defRPr sz="1350">
                <a:solidFill>
                  <a:schemeClr val="bg1"/>
                </a:solidFill>
              </a:defRPr>
            </a:lvl2pPr>
            <a:lvl3pPr>
              <a:defRPr sz="1200"/>
            </a:lvl3pPr>
            <a:lvl4pPr>
              <a:defRPr sz="1200"/>
            </a:lvl4pPr>
            <a:lvl5pPr>
              <a:defRPr sz="1200"/>
            </a:lvl5pPr>
          </a:lstStyle>
          <a:p>
            <a:pPr lvl="0"/>
            <a:r>
              <a:rPr lang="nl-BE" dirty="0"/>
              <a:t>Click to edit Master text styles</a:t>
            </a:r>
          </a:p>
          <a:p>
            <a:pPr lvl="1"/>
            <a:r>
              <a:rPr lang="nl-BE" dirty="0"/>
              <a:t>Second </a:t>
            </a:r>
            <a:r>
              <a:rPr lang="nl-BE" dirty="0" smtClean="0"/>
              <a:t>level </a:t>
            </a:r>
            <a:endParaRPr lang="nl-BE"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Text Placeholder 5"/>
          <p:cNvSpPr>
            <a:spLocks noGrp="1"/>
          </p:cNvSpPr>
          <p:nvPr>
            <p:ph type="body" sz="quarter" idx="14" hasCustomPrompt="1"/>
          </p:nvPr>
        </p:nvSpPr>
        <p:spPr>
          <a:xfrm>
            <a:off x="2686050" y="2574509"/>
            <a:ext cx="3771900" cy="1297572"/>
          </a:xfrm>
          <a:prstGeom prst="wedgeRectCallout">
            <a:avLst>
              <a:gd name="adj1" fmla="val -33475"/>
              <a:gd name="adj2" fmla="val 79932"/>
            </a:avLst>
          </a:prstGeom>
          <a:noFill/>
          <a:ln w="50800">
            <a:solidFill>
              <a:schemeClr val="accent2"/>
            </a:solidFill>
            <a:miter lim="800000"/>
          </a:ln>
        </p:spPr>
        <p:txBody>
          <a:bodyPr wrap="square" lIns="360000" tIns="360000" rIns="324000" bIns="360000" anchor="ctr">
            <a:spAutoFit/>
          </a:bodyPr>
          <a:lstStyle>
            <a:lvl1pPr algn="l">
              <a:defRPr sz="1500">
                <a:solidFill>
                  <a:schemeClr val="accent1"/>
                </a:solidFill>
              </a:defRPr>
            </a:lvl1pPr>
            <a:lvl2pPr algn="l">
              <a:defRPr sz="1350">
                <a:solidFill>
                  <a:schemeClr val="accent1"/>
                </a:solidFill>
              </a:defRPr>
            </a:lvl2pPr>
            <a:lvl3pPr>
              <a:defRPr sz="1200"/>
            </a:lvl3pPr>
            <a:lvl4pPr>
              <a:defRPr sz="1200"/>
            </a:lvl4pPr>
            <a:lvl5pPr>
              <a:defRPr sz="1200"/>
            </a:lvl5pPr>
          </a:lstStyle>
          <a:p>
            <a:pPr lvl="0"/>
            <a:r>
              <a:rPr lang="nl-BE" dirty="0"/>
              <a:t>Click to edit Master text styles</a:t>
            </a:r>
          </a:p>
          <a:p>
            <a:pPr lvl="1"/>
            <a:r>
              <a:rPr lang="nl-BE" dirty="0"/>
              <a:t>Second </a:t>
            </a:r>
            <a:r>
              <a:rPr lang="nl-BE" dirty="0" smtClean="0"/>
              <a:t>level </a:t>
            </a:r>
            <a:endParaRPr lang="nl-BE"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Vrije vorm 5"/>
          <p:cNvSpPr/>
          <p:nvPr userDrawn="1"/>
        </p:nvSpPr>
        <p:spPr>
          <a:xfrm>
            <a:off x="2071919" y="1798366"/>
            <a:ext cx="218927"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  </a:t>
            </a:r>
          </a:p>
        </p:txBody>
      </p:sp>
      <p:sp>
        <p:nvSpPr>
          <p:cNvPr id="7" name="Tijdelijke aanduiding voor tekst 6"/>
          <p:cNvSpPr>
            <a:spLocks noGrp="1"/>
          </p:cNvSpPr>
          <p:nvPr>
            <p:ph type="body" sz="quarter" idx="13" hasCustomPrompt="1"/>
          </p:nvPr>
        </p:nvSpPr>
        <p:spPr>
          <a:xfrm>
            <a:off x="2617485" y="1865035"/>
            <a:ext cx="5104811" cy="2670175"/>
          </a:xfrm>
        </p:spPr>
        <p:txBody>
          <a:bodyPr anchor="ctr"/>
          <a:lstStyle>
            <a:lvl1pPr algn="l">
              <a:defRPr cap="all" baseline="0"/>
            </a:lvl1pPr>
          </a:lstStyle>
          <a:p>
            <a:pPr lvl="0"/>
            <a:r>
              <a:rPr lang="nl-NL" dirty="0"/>
              <a:t>“Klik om de tekststijl van het model te bewerken”</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7" name="Tijdelijke aanduiding voor tekst 6"/>
          <p:cNvSpPr>
            <a:spLocks noGrp="1"/>
          </p:cNvSpPr>
          <p:nvPr>
            <p:ph type="body" sz="quarter" idx="13" hasCustomPrompt="1"/>
          </p:nvPr>
        </p:nvSpPr>
        <p:spPr>
          <a:xfrm>
            <a:off x="2432334" y="1460305"/>
            <a:ext cx="4826500" cy="2670175"/>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2481938" y="4419181"/>
            <a:ext cx="4749776" cy="321920"/>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34" name="Tijdelijke aanduiding voor tekst 33"/>
          <p:cNvSpPr>
            <a:spLocks noGrp="1"/>
          </p:cNvSpPr>
          <p:nvPr>
            <p:ph type="body" sz="quarter" idx="13"/>
          </p:nvPr>
        </p:nvSpPr>
        <p:spPr>
          <a:xfrm>
            <a:off x="888596" y="475669"/>
            <a:ext cx="3169991" cy="5070692"/>
          </a:xfrm>
        </p:spPr>
        <p:txBody>
          <a:bodyPr>
            <a:noAutofit/>
          </a:bodyPr>
          <a:lstStyle>
            <a:lvl1pPr>
              <a:lnSpc>
                <a:spcPct val="70000"/>
              </a:lnSpc>
              <a:defRPr sz="6750" b="1" i="0" cap="all" baseline="0">
                <a:solidFill>
                  <a:schemeClr val="accent2"/>
                </a:solidFill>
              </a:defRPr>
            </a:lvl1pPr>
          </a:lstStyle>
          <a:p>
            <a:pPr lvl="0"/>
            <a:r>
              <a:rPr lang="nl-NL" smtClean="0"/>
              <a:t>Tekststijl van het model bewerken</a:t>
            </a:r>
          </a:p>
        </p:txBody>
      </p:sp>
      <p:sp>
        <p:nvSpPr>
          <p:cNvPr id="91" name="Text Placeholder 4"/>
          <p:cNvSpPr>
            <a:spLocks noGrp="1"/>
          </p:cNvSpPr>
          <p:nvPr>
            <p:ph type="body" sz="quarter" idx="14" hasCustomPrompt="1"/>
          </p:nvPr>
        </p:nvSpPr>
        <p:spPr>
          <a:xfrm>
            <a:off x="6000353"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6419600"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6838847"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7258094"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7677341"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8096588"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8515835"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600701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6426260"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6845507"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7264754"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7684001"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8103248"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852230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6007013"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6426260"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6845507"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7264754"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7684001"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8103248"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8522495"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6007205"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6426452"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6845699"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7264946"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7684193"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8103440"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8522687"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68325" y="2005130"/>
            <a:ext cx="5018075" cy="34671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68"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9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35" name="Text Placeholder 4"/>
          <p:cNvSpPr>
            <a:spLocks noGrp="1"/>
          </p:cNvSpPr>
          <p:nvPr>
            <p:ph type="body" sz="quarter" idx="14" hasCustomPrompt="1"/>
          </p:nvPr>
        </p:nvSpPr>
        <p:spPr>
          <a:xfrm>
            <a:off x="6000353"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6" name="Text Placeholder 4"/>
          <p:cNvSpPr>
            <a:spLocks noGrp="1"/>
          </p:cNvSpPr>
          <p:nvPr>
            <p:ph type="body" sz="quarter" idx="15" hasCustomPrompt="1"/>
          </p:nvPr>
        </p:nvSpPr>
        <p:spPr>
          <a:xfrm>
            <a:off x="6419600"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7" name="Text Placeholder 4"/>
          <p:cNvSpPr>
            <a:spLocks noGrp="1"/>
          </p:cNvSpPr>
          <p:nvPr>
            <p:ph type="body" sz="quarter" idx="16" hasCustomPrompt="1"/>
          </p:nvPr>
        </p:nvSpPr>
        <p:spPr>
          <a:xfrm>
            <a:off x="6838847"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8" name="Text Placeholder 4"/>
          <p:cNvSpPr>
            <a:spLocks noGrp="1"/>
          </p:cNvSpPr>
          <p:nvPr>
            <p:ph type="body" sz="quarter" idx="17" hasCustomPrompt="1"/>
          </p:nvPr>
        </p:nvSpPr>
        <p:spPr>
          <a:xfrm>
            <a:off x="7258094"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9" name="Text Placeholder 4"/>
          <p:cNvSpPr>
            <a:spLocks noGrp="1"/>
          </p:cNvSpPr>
          <p:nvPr>
            <p:ph type="body" sz="quarter" idx="18" hasCustomPrompt="1"/>
          </p:nvPr>
        </p:nvSpPr>
        <p:spPr>
          <a:xfrm>
            <a:off x="7677341"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0" name="Text Placeholder 4"/>
          <p:cNvSpPr>
            <a:spLocks noGrp="1"/>
          </p:cNvSpPr>
          <p:nvPr>
            <p:ph type="body" sz="quarter" idx="19" hasCustomPrompt="1"/>
          </p:nvPr>
        </p:nvSpPr>
        <p:spPr>
          <a:xfrm>
            <a:off x="8096588"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1" name="Text Placeholder 4"/>
          <p:cNvSpPr>
            <a:spLocks noGrp="1"/>
          </p:cNvSpPr>
          <p:nvPr>
            <p:ph type="body" sz="quarter" idx="20" hasCustomPrompt="1"/>
          </p:nvPr>
        </p:nvSpPr>
        <p:spPr>
          <a:xfrm>
            <a:off x="8515835"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2" name="Text Placeholder 4"/>
          <p:cNvSpPr>
            <a:spLocks noGrp="1"/>
          </p:cNvSpPr>
          <p:nvPr>
            <p:ph type="body" sz="quarter" idx="21" hasCustomPrompt="1"/>
          </p:nvPr>
        </p:nvSpPr>
        <p:spPr>
          <a:xfrm>
            <a:off x="600701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3" name="Text Placeholder 4"/>
          <p:cNvSpPr>
            <a:spLocks noGrp="1"/>
          </p:cNvSpPr>
          <p:nvPr>
            <p:ph type="body" sz="quarter" idx="22" hasCustomPrompt="1"/>
          </p:nvPr>
        </p:nvSpPr>
        <p:spPr>
          <a:xfrm>
            <a:off x="6426260"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4" name="Text Placeholder 4"/>
          <p:cNvSpPr>
            <a:spLocks noGrp="1"/>
          </p:cNvSpPr>
          <p:nvPr>
            <p:ph type="body" sz="quarter" idx="23" hasCustomPrompt="1"/>
          </p:nvPr>
        </p:nvSpPr>
        <p:spPr>
          <a:xfrm>
            <a:off x="6845507"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5" name="Text Placeholder 4"/>
          <p:cNvSpPr>
            <a:spLocks noGrp="1"/>
          </p:cNvSpPr>
          <p:nvPr>
            <p:ph type="body" sz="quarter" idx="24" hasCustomPrompt="1"/>
          </p:nvPr>
        </p:nvSpPr>
        <p:spPr>
          <a:xfrm>
            <a:off x="7264754"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6" name="Text Placeholder 4"/>
          <p:cNvSpPr>
            <a:spLocks noGrp="1"/>
          </p:cNvSpPr>
          <p:nvPr>
            <p:ph type="body" sz="quarter" idx="25" hasCustomPrompt="1"/>
          </p:nvPr>
        </p:nvSpPr>
        <p:spPr>
          <a:xfrm>
            <a:off x="7684001"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7" name="Text Placeholder 4"/>
          <p:cNvSpPr>
            <a:spLocks noGrp="1"/>
          </p:cNvSpPr>
          <p:nvPr>
            <p:ph type="body" sz="quarter" idx="26" hasCustomPrompt="1"/>
          </p:nvPr>
        </p:nvSpPr>
        <p:spPr>
          <a:xfrm>
            <a:off x="8103248"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8" name="Text Placeholder 4"/>
          <p:cNvSpPr>
            <a:spLocks noGrp="1"/>
          </p:cNvSpPr>
          <p:nvPr>
            <p:ph type="body" sz="quarter" idx="27" hasCustomPrompt="1"/>
          </p:nvPr>
        </p:nvSpPr>
        <p:spPr>
          <a:xfrm>
            <a:off x="852230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49" name="Text Placeholder 4"/>
          <p:cNvSpPr>
            <a:spLocks noGrp="1"/>
          </p:cNvSpPr>
          <p:nvPr>
            <p:ph type="body" sz="quarter" idx="28" hasCustomPrompt="1"/>
          </p:nvPr>
        </p:nvSpPr>
        <p:spPr>
          <a:xfrm>
            <a:off x="6007013"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0" name="Text Placeholder 4"/>
          <p:cNvSpPr>
            <a:spLocks noGrp="1"/>
          </p:cNvSpPr>
          <p:nvPr>
            <p:ph type="body" sz="quarter" idx="29" hasCustomPrompt="1"/>
          </p:nvPr>
        </p:nvSpPr>
        <p:spPr>
          <a:xfrm>
            <a:off x="6426260"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1" name="Text Placeholder 4"/>
          <p:cNvSpPr>
            <a:spLocks noGrp="1"/>
          </p:cNvSpPr>
          <p:nvPr>
            <p:ph type="body" sz="quarter" idx="30" hasCustomPrompt="1"/>
          </p:nvPr>
        </p:nvSpPr>
        <p:spPr>
          <a:xfrm>
            <a:off x="6845507"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2" name="Text Placeholder 4"/>
          <p:cNvSpPr>
            <a:spLocks noGrp="1"/>
          </p:cNvSpPr>
          <p:nvPr>
            <p:ph type="body" sz="quarter" idx="31" hasCustomPrompt="1"/>
          </p:nvPr>
        </p:nvSpPr>
        <p:spPr>
          <a:xfrm>
            <a:off x="7264754"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3" name="Text Placeholder 4"/>
          <p:cNvSpPr>
            <a:spLocks noGrp="1"/>
          </p:cNvSpPr>
          <p:nvPr>
            <p:ph type="body" sz="quarter" idx="32" hasCustomPrompt="1"/>
          </p:nvPr>
        </p:nvSpPr>
        <p:spPr>
          <a:xfrm>
            <a:off x="7684001"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4" name="Text Placeholder 4"/>
          <p:cNvSpPr>
            <a:spLocks noGrp="1"/>
          </p:cNvSpPr>
          <p:nvPr>
            <p:ph type="body" sz="quarter" idx="33" hasCustomPrompt="1"/>
          </p:nvPr>
        </p:nvSpPr>
        <p:spPr>
          <a:xfrm>
            <a:off x="8103248"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5" name="Text Placeholder 4"/>
          <p:cNvSpPr>
            <a:spLocks noGrp="1"/>
          </p:cNvSpPr>
          <p:nvPr>
            <p:ph type="body" sz="quarter" idx="34" hasCustomPrompt="1"/>
          </p:nvPr>
        </p:nvSpPr>
        <p:spPr>
          <a:xfrm>
            <a:off x="8522495"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6" name="Text Placeholder 4"/>
          <p:cNvSpPr>
            <a:spLocks noGrp="1"/>
          </p:cNvSpPr>
          <p:nvPr>
            <p:ph type="body" sz="quarter" idx="35" hasCustomPrompt="1"/>
          </p:nvPr>
        </p:nvSpPr>
        <p:spPr>
          <a:xfrm>
            <a:off x="6007205"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7" name="Text Placeholder 4"/>
          <p:cNvSpPr>
            <a:spLocks noGrp="1"/>
          </p:cNvSpPr>
          <p:nvPr>
            <p:ph type="body" sz="quarter" idx="36" hasCustomPrompt="1"/>
          </p:nvPr>
        </p:nvSpPr>
        <p:spPr>
          <a:xfrm>
            <a:off x="6426452"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8" name="Text Placeholder 4"/>
          <p:cNvSpPr>
            <a:spLocks noGrp="1"/>
          </p:cNvSpPr>
          <p:nvPr>
            <p:ph type="body" sz="quarter" idx="37" hasCustomPrompt="1"/>
          </p:nvPr>
        </p:nvSpPr>
        <p:spPr>
          <a:xfrm>
            <a:off x="6845699"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9" name="Text Placeholder 4"/>
          <p:cNvSpPr>
            <a:spLocks noGrp="1"/>
          </p:cNvSpPr>
          <p:nvPr>
            <p:ph type="body" sz="quarter" idx="38" hasCustomPrompt="1"/>
          </p:nvPr>
        </p:nvSpPr>
        <p:spPr>
          <a:xfrm>
            <a:off x="7264946"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0" name="Text Placeholder 4"/>
          <p:cNvSpPr>
            <a:spLocks noGrp="1"/>
          </p:cNvSpPr>
          <p:nvPr>
            <p:ph type="body" sz="quarter" idx="39" hasCustomPrompt="1"/>
          </p:nvPr>
        </p:nvSpPr>
        <p:spPr>
          <a:xfrm>
            <a:off x="7684193"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1" name="Text Placeholder 4"/>
          <p:cNvSpPr>
            <a:spLocks noGrp="1"/>
          </p:cNvSpPr>
          <p:nvPr>
            <p:ph type="body" sz="quarter" idx="40" hasCustomPrompt="1"/>
          </p:nvPr>
        </p:nvSpPr>
        <p:spPr>
          <a:xfrm>
            <a:off x="8103440"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2" name="Text Placeholder 4"/>
          <p:cNvSpPr>
            <a:spLocks noGrp="1"/>
          </p:cNvSpPr>
          <p:nvPr>
            <p:ph type="body" sz="quarter" idx="41" hasCustomPrompt="1"/>
          </p:nvPr>
        </p:nvSpPr>
        <p:spPr>
          <a:xfrm>
            <a:off x="8522687"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Vrije vorm 3"/>
          <p:cNvSpPr/>
          <p:nvPr userDrawn="1"/>
        </p:nvSpPr>
        <p:spPr>
          <a:xfrm>
            <a:off x="3737633" y="1362517"/>
            <a:ext cx="270696"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  </a:t>
            </a:r>
          </a:p>
        </p:txBody>
      </p:sp>
      <p:sp>
        <p:nvSpPr>
          <p:cNvPr id="5" name="Tijdelijke aanduiding voor tekst 33"/>
          <p:cNvSpPr>
            <a:spLocks noGrp="1"/>
          </p:cNvSpPr>
          <p:nvPr>
            <p:ph type="body" sz="quarter" idx="13"/>
          </p:nvPr>
        </p:nvSpPr>
        <p:spPr>
          <a:xfrm>
            <a:off x="1061597" y="1699564"/>
            <a:ext cx="2530024" cy="3983784"/>
          </a:xfrm>
        </p:spPr>
        <p:txBody>
          <a:bodyPr>
            <a:noAutofit/>
          </a:bodyPr>
          <a:lstStyle>
            <a:lvl1pPr>
              <a:lnSpc>
                <a:spcPct val="70000"/>
              </a:lnSpc>
              <a:defRPr sz="6750" b="1" i="0" cap="all" baseline="0">
                <a:solidFill>
                  <a:srgbClr val="0033A0"/>
                </a:solidFill>
              </a:defRPr>
            </a:lvl1pPr>
          </a:lstStyle>
          <a:p>
            <a:pPr lvl="0"/>
            <a:r>
              <a:rPr lang="nl-NL" smtClean="0"/>
              <a:t>Tekststijl van het model bewerken</a:t>
            </a:r>
          </a:p>
        </p:txBody>
      </p:sp>
      <p:sp>
        <p:nvSpPr>
          <p:cNvPr id="6" name="Tijdelijke aanduiding voor tekst 3"/>
          <p:cNvSpPr>
            <a:spLocks noGrp="1"/>
          </p:cNvSpPr>
          <p:nvPr>
            <p:ph type="body" sz="quarter" idx="14"/>
          </p:nvPr>
        </p:nvSpPr>
        <p:spPr>
          <a:xfrm>
            <a:off x="4281789" y="1672724"/>
            <a:ext cx="4233561" cy="34671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nk U">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548878" y="2344000"/>
            <a:ext cx="2311384" cy="597274"/>
          </a:xfrm>
          <a:solidFill>
            <a:schemeClr val="accent2"/>
          </a:solidFill>
        </p:spPr>
        <p:txBody>
          <a:bodyPr tIns="36000" bIns="0"/>
          <a:lstStyle>
            <a:lvl1pPr>
              <a:defRPr sz="4050" strike="noStrike" baseline="0"/>
            </a:lvl1pPr>
          </a:lstStyle>
          <a:p>
            <a:r>
              <a:rPr lang="nl-NL" dirty="0"/>
              <a:t>DANK U</a:t>
            </a:r>
          </a:p>
        </p:txBody>
      </p:sp>
      <p:sp>
        <p:nvSpPr>
          <p:cNvPr id="2" name="Rechthoek 1"/>
          <p:cNvSpPr/>
          <p:nvPr userDrawn="1"/>
        </p:nvSpPr>
        <p:spPr>
          <a:xfrm>
            <a:off x="0" y="4871804"/>
            <a:ext cx="9144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dirty="0" err="1">
              <a:solidFill>
                <a:srgbClr val="0033A0"/>
              </a:solidFill>
              <a:latin typeface="Verdana" charset="0"/>
              <a:ea typeface="Verdana" charset="0"/>
              <a:cs typeface="Verdana" charset="0"/>
            </a:endParaRPr>
          </a:p>
        </p:txBody>
      </p:sp>
      <p:sp>
        <p:nvSpPr>
          <p:cNvPr id="39" name="Tijdelijke aanduiding voor tekst 16"/>
          <p:cNvSpPr>
            <a:spLocks noGrp="1"/>
          </p:cNvSpPr>
          <p:nvPr>
            <p:ph type="body" sz="quarter" idx="14" hasCustomPrompt="1"/>
          </p:nvPr>
        </p:nvSpPr>
        <p:spPr>
          <a:xfrm>
            <a:off x="389395" y="4961748"/>
            <a:ext cx="3564000" cy="1666661"/>
          </a:xfrm>
          <a:blipFill>
            <a:blip r:embed="rId2"/>
            <a:stretch>
              <a:fillRect/>
            </a:stretch>
          </a:blipFill>
        </p:spPr>
        <p:txBody>
          <a:bodyPr/>
          <a:lstStyle/>
          <a:p>
            <a:pPr lvl="0"/>
            <a:r>
              <a:rPr lang="en-GB" dirty="0"/>
              <a:t> </a:t>
            </a:r>
          </a:p>
        </p:txBody>
      </p:sp>
      <p:sp>
        <p:nvSpPr>
          <p:cNvPr id="40" name="Vrije vorm 39"/>
          <p:cNvSpPr/>
          <p:nvPr userDrawn="1"/>
        </p:nvSpPr>
        <p:spPr>
          <a:xfrm>
            <a:off x="6490203" y="-8513"/>
            <a:ext cx="2671437"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532948"/>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8" y="2154110"/>
            <a:ext cx="4083344" cy="327200"/>
          </a:xfrm>
        </p:spPr>
        <p:txBody>
          <a:bodyPr tIns="36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3592298"/>
            <a:ext cx="3102769" cy="374221"/>
          </a:xfrm>
        </p:spPr>
        <p:txBody>
          <a:bodyPr/>
          <a:lstStyle/>
          <a:p>
            <a:pPr lvl="0"/>
            <a:r>
              <a:rPr lang="nl-NL" dirty="0"/>
              <a:t>Naam van </a:t>
            </a:r>
            <a:r>
              <a:rPr lang="nl-NL"/>
              <a:t>de spreker</a:t>
            </a:r>
            <a:endParaRPr lang="nl-NL" dirty="0"/>
          </a:p>
        </p:txBody>
      </p:sp>
      <p:sp>
        <p:nvSpPr>
          <p:cNvPr id="7" name="Vrije vorm 6">
            <a:extLst>
              <a:ext uri="{FF2B5EF4-FFF2-40B4-BE49-F238E27FC236}">
                <a16:creationId xmlns:a16="http://schemas.microsoft.com/office/drawing/2014/main" id="{87441578-53B5-434E-BB69-D146A67BAA63}"/>
              </a:ext>
            </a:extLst>
          </p:cNvPr>
          <p:cNvSpPr/>
          <p:nvPr userDrawn="1"/>
        </p:nvSpPr>
        <p:spPr>
          <a:xfrm>
            <a:off x="8816512" y="698404"/>
            <a:ext cx="324000"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3800574" cy="301227"/>
          </a:xfrm>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‹nr.›</a:t>
            </a:fld>
            <a:endParaRPr lang="nl-BE"/>
          </a:p>
        </p:txBody>
      </p:sp>
    </p:spTree>
    <p:extLst>
      <p:ext uri="{BB962C8B-B14F-4D97-AF65-F5344CB8AC3E}">
        <p14:creationId xmlns:p14="http://schemas.microsoft.com/office/powerpoint/2010/main" val="87011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4" name="Tijdelijke aanduiding voor dianummer 3"/>
          <p:cNvSpPr>
            <a:spLocks noGrp="1"/>
          </p:cNvSpPr>
          <p:nvPr>
            <p:ph type="sldNum" sz="quarter" idx="12"/>
          </p:nvPr>
        </p:nvSpPr>
        <p:spPr/>
        <p:txBody>
          <a:bodyPr/>
          <a:lstStyle/>
          <a:p>
            <a:fld id="{16C57361-651A-4A4F-81BE-32EA4545741F}" type="slidenum">
              <a:rPr lang="nl-BE" smtClean="0"/>
              <a:t>‹nr.›</a:t>
            </a:fld>
            <a:endParaRPr lang="nl-BE"/>
          </a:p>
        </p:txBody>
      </p:sp>
    </p:spTree>
    <p:extLst>
      <p:ext uri="{BB962C8B-B14F-4D97-AF65-F5344CB8AC3E}">
        <p14:creationId xmlns:p14="http://schemas.microsoft.com/office/powerpoint/2010/main" val="399823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12464" y="2814012"/>
            <a:ext cx="9968929" cy="695951"/>
          </a:xfrm>
        </p:spPr>
        <p:txBody>
          <a:bodyPr anchor="b"/>
          <a:lstStyle>
            <a:lvl1pPr algn="ctr">
              <a:defRPr sz="4500"/>
            </a:lvl1pPr>
          </a:lstStyle>
          <a:p>
            <a:r>
              <a:rPr lang="nl-NL" smtClean="0"/>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‹nr.›</a:t>
            </a:fld>
            <a:endParaRPr lang="nl-BE"/>
          </a:p>
        </p:txBody>
      </p:sp>
    </p:spTree>
    <p:extLst>
      <p:ext uri="{BB962C8B-B14F-4D97-AF65-F5344CB8AC3E}">
        <p14:creationId xmlns:p14="http://schemas.microsoft.com/office/powerpoint/2010/main" val="1008389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9150687" cy="6858000"/>
          </a:xfrm>
        </p:spPr>
        <p:txBody>
          <a:bodyPr anchor="ctr" anchorCtr="0">
            <a:normAutofit/>
          </a:bodyPr>
          <a:lstStyle>
            <a:lvl1pPr marL="0" indent="0" algn="ctr">
              <a:buNone/>
              <a:defRPr sz="1050" baseline="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Sleep de afbeelding naar de tijdelijke aanduiding of klik op het pictogram als u een afbeelding wilt toevoegen</a:t>
            </a:r>
            <a:endParaRPr lang="nl-NL" dirty="0"/>
          </a:p>
        </p:txBody>
      </p:sp>
      <p:sp>
        <p:nvSpPr>
          <p:cNvPr id="5" name="Text Placeholder 4"/>
          <p:cNvSpPr>
            <a:spLocks noGrp="1"/>
          </p:cNvSpPr>
          <p:nvPr>
            <p:ph type="body" sz="quarter" idx="15" hasCustomPrompt="1"/>
          </p:nvPr>
        </p:nvSpPr>
        <p:spPr>
          <a:xfrm rot="10800000">
            <a:off x="4137754" y="-49672"/>
            <a:ext cx="5065685" cy="6962462"/>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19888 w 5421918"/>
              <a:gd name="connsiteY0" fmla="*/ 6950587 h 6950587"/>
              <a:gd name="connsiteX1" fmla="*/ 0 w 5421918"/>
              <a:gd name="connsiteY1" fmla="*/ 0 h 6950587"/>
              <a:gd name="connsiteX2" fmla="*/ 2800757 w 5421918"/>
              <a:gd name="connsiteY2" fmla="*/ 2874 h 6950587"/>
              <a:gd name="connsiteX3" fmla="*/ 5421918 w 5421918"/>
              <a:gd name="connsiteY3" fmla="*/ 6950587 h 6950587"/>
              <a:gd name="connsiteX4" fmla="*/ 219888 w 5421918"/>
              <a:gd name="connsiteY4" fmla="*/ 6950587 h 6950587"/>
              <a:gd name="connsiteX0" fmla="*/ 3811 w 5205841"/>
              <a:gd name="connsiteY0" fmla="*/ 6962462 h 6962462"/>
              <a:gd name="connsiteX1" fmla="*/ 0 w 5205841"/>
              <a:gd name="connsiteY1" fmla="*/ 0 h 6962462"/>
              <a:gd name="connsiteX2" fmla="*/ 2584680 w 5205841"/>
              <a:gd name="connsiteY2" fmla="*/ 14749 h 6962462"/>
              <a:gd name="connsiteX3" fmla="*/ 5205841 w 5205841"/>
              <a:gd name="connsiteY3" fmla="*/ 6962462 h 6962462"/>
              <a:gd name="connsiteX4" fmla="*/ 3811 w 5205841"/>
              <a:gd name="connsiteY4" fmla="*/ 6962462 h 6962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841" h="6962462">
                <a:moveTo>
                  <a:pt x="3811" y="6962462"/>
                </a:moveTo>
                <a:cubicBezTo>
                  <a:pt x="2541" y="4641641"/>
                  <a:pt x="1270" y="2320821"/>
                  <a:pt x="0" y="0"/>
                </a:cubicBezTo>
                <a:lnTo>
                  <a:pt x="2584680" y="14749"/>
                </a:lnTo>
                <a:lnTo>
                  <a:pt x="5205841" y="6962462"/>
                </a:lnTo>
                <a:lnTo>
                  <a:pt x="3811" y="6962462"/>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548879" y="2532948"/>
            <a:ext cx="3252878"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9" y="2154110"/>
            <a:ext cx="4028816" cy="327200"/>
          </a:xfrm>
        </p:spPr>
        <p:txBody>
          <a:bodyPr tIns="36000" rIns="90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3861985"/>
            <a:ext cx="1844244" cy="248136"/>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9" name="Text Placeholder 4"/>
          <p:cNvSpPr>
            <a:spLocks noGrp="1"/>
          </p:cNvSpPr>
          <p:nvPr>
            <p:ph type="body" sz="quarter" idx="16" hasCustomPrompt="1"/>
          </p:nvPr>
        </p:nvSpPr>
        <p:spPr>
          <a:xfrm rot="10800000">
            <a:off x="5888455" y="-88986"/>
            <a:ext cx="3314984"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7944592" y="709339"/>
            <a:ext cx="1211424" cy="3112446"/>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4010308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532948"/>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3592298"/>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2154110"/>
            <a:ext cx="4083344" cy="327200"/>
          </a:xfrm>
        </p:spPr>
        <p:txBody>
          <a:bodyPr tIns="36000" bIns="0"/>
          <a:lstStyle>
            <a:lvl1pPr>
              <a:defRPr sz="2100" strike="noStrike" baseline="0"/>
            </a:lvl1pPr>
          </a:lstStyle>
          <a:p>
            <a:r>
              <a:rPr lang="nl-NL" dirty="0"/>
              <a:t>titel van de presentatie</a:t>
            </a:r>
          </a:p>
        </p:txBody>
      </p:sp>
      <p:sp>
        <p:nvSpPr>
          <p:cNvPr id="13" name="Vrije vorm 12"/>
          <p:cNvSpPr/>
          <p:nvPr userDrawn="1"/>
        </p:nvSpPr>
        <p:spPr>
          <a:xfrm>
            <a:off x="8816512" y="698404"/>
            <a:ext cx="324000"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ext uri="{BB962C8B-B14F-4D97-AF65-F5344CB8AC3E}">
        <p14:creationId xmlns:p14="http://schemas.microsoft.com/office/powerpoint/2010/main" val="1307564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2532948"/>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4" name="Titel 3"/>
          <p:cNvSpPr>
            <a:spLocks noGrp="1"/>
          </p:cNvSpPr>
          <p:nvPr>
            <p:ph type="title" hasCustomPrompt="1"/>
          </p:nvPr>
        </p:nvSpPr>
        <p:spPr>
          <a:xfrm>
            <a:off x="548878" y="2154110"/>
            <a:ext cx="4083344" cy="327200"/>
          </a:xfrm>
        </p:spPr>
        <p:txBody>
          <a:bodyPr tIns="36000" bIns="0"/>
          <a:lstStyle>
            <a:lvl1pPr>
              <a:defRPr sz="21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548879" y="3592298"/>
            <a:ext cx="3102769" cy="374221"/>
          </a:xfrm>
        </p:spPr>
        <p:txBody>
          <a:bodyPr/>
          <a:lstStyle/>
          <a:p>
            <a:pPr lvl="0"/>
            <a:r>
              <a:rPr lang="nl-NL" dirty="0"/>
              <a:t>Naam van </a:t>
            </a:r>
            <a:r>
              <a:rPr lang="nl-NL"/>
              <a:t>de spreker</a:t>
            </a:r>
            <a:endParaRPr lang="nl-NL" dirty="0"/>
          </a:p>
        </p:txBody>
      </p:sp>
      <p:sp>
        <p:nvSpPr>
          <p:cNvPr id="7" name="Vrije vorm 6">
            <a:extLst>
              <a:ext uri="{FF2B5EF4-FFF2-40B4-BE49-F238E27FC236}">
                <a16:creationId xmlns:a16="http://schemas.microsoft.com/office/drawing/2014/main" id="{87441578-53B5-434E-BB69-D146A67BAA63}"/>
              </a:ext>
            </a:extLst>
          </p:cNvPr>
          <p:cNvSpPr/>
          <p:nvPr userDrawn="1"/>
        </p:nvSpPr>
        <p:spPr>
          <a:xfrm>
            <a:off x="8816512" y="698404"/>
            <a:ext cx="324000"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ext uri="{BB962C8B-B14F-4D97-AF65-F5344CB8AC3E}">
        <p14:creationId xmlns:p14="http://schemas.microsoft.com/office/powerpoint/2010/main" val="1146250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3664307"/>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4723657"/>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3285469"/>
            <a:ext cx="4083344" cy="327200"/>
          </a:xfrm>
        </p:spPr>
        <p:txBody>
          <a:bodyPr tIns="36000" bIns="0"/>
          <a:lstStyle>
            <a:lvl1pPr>
              <a:defRPr sz="2100" strike="noStrike" baseline="0"/>
            </a:lvl1pPr>
          </a:lstStyle>
          <a:p>
            <a:r>
              <a:rPr lang="nl-NL" dirty="0"/>
              <a:t>titel van de presentatie</a:t>
            </a:r>
          </a:p>
        </p:txBody>
      </p:sp>
      <p:sp>
        <p:nvSpPr>
          <p:cNvPr id="14" name="Vrije vorm 13"/>
          <p:cNvSpPr/>
          <p:nvPr userDrawn="1"/>
        </p:nvSpPr>
        <p:spPr>
          <a:xfrm>
            <a:off x="7945273" y="709339"/>
            <a:ext cx="1198800"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tekst 16">
            <a:extLst>
              <a:ext uri="{FF2B5EF4-FFF2-40B4-BE49-F238E27FC236}">
                <a16:creationId xmlns:a16="http://schemas.microsoft.com/office/drawing/2014/main" id="{48D5542F-F786-7346-9E01-CE8A4060688F}"/>
              </a:ext>
            </a:extLst>
          </p:cNvPr>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340293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3664307"/>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4723657"/>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3285469"/>
            <a:ext cx="4083344" cy="327200"/>
          </a:xfrm>
        </p:spPr>
        <p:txBody>
          <a:bodyPr tIns="36000" bIns="0"/>
          <a:lstStyle>
            <a:lvl1pPr>
              <a:defRPr sz="2100" strike="noStrike" baseline="0"/>
            </a:lvl1pPr>
          </a:lstStyle>
          <a:p>
            <a:r>
              <a:rPr lang="nl-NL" dirty="0"/>
              <a:t>titel van de presentatie</a:t>
            </a:r>
          </a:p>
        </p:txBody>
      </p:sp>
      <p:sp>
        <p:nvSpPr>
          <p:cNvPr id="7" name="Tijdelijke aanduiding voor tekst 16">
            <a:extLst>
              <a:ext uri="{FF2B5EF4-FFF2-40B4-BE49-F238E27FC236}">
                <a16:creationId xmlns:a16="http://schemas.microsoft.com/office/drawing/2014/main" id="{A7ACABC3-5670-D949-B90D-8DEE31F4C057}"/>
              </a:ext>
            </a:extLst>
          </p:cNvPr>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
        <p:nvSpPr>
          <p:cNvPr id="9" name="Vrije vorm 8">
            <a:extLst>
              <a:ext uri="{FF2B5EF4-FFF2-40B4-BE49-F238E27FC236}">
                <a16:creationId xmlns:a16="http://schemas.microsoft.com/office/drawing/2014/main" id="{A6F7F22A-7A37-C24E-990E-70F77C187162}"/>
              </a:ext>
            </a:extLst>
          </p:cNvPr>
          <p:cNvSpPr/>
          <p:nvPr userDrawn="1"/>
        </p:nvSpPr>
        <p:spPr>
          <a:xfrm>
            <a:off x="7945273" y="709339"/>
            <a:ext cx="1198800"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1726358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0" cy="5984875"/>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2951386"/>
            <a:ext cx="1280863"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2572548"/>
            <a:ext cx="2830757" cy="327200"/>
          </a:xfrm>
        </p:spPr>
        <p:txBody>
          <a:bodyPr tIns="36000" bIns="0"/>
          <a:lstStyle>
            <a:lvl1pPr>
              <a:defRPr sz="2100" strike="noStrike" baseline="0"/>
            </a:lvl1pPr>
          </a:lstStyle>
          <a:p>
            <a:r>
              <a:rPr lang="nl-NL" dirty="0" err="1"/>
              <a:t>HoofdStuk</a:t>
            </a:r>
            <a:r>
              <a:rPr lang="nl-NL" dirty="0"/>
              <a:t> Titel</a:t>
            </a:r>
          </a:p>
        </p:txBody>
      </p:sp>
    </p:spTree>
    <p:extLst>
      <p:ext uri="{BB962C8B-B14F-4D97-AF65-F5344CB8AC3E}">
        <p14:creationId xmlns:p14="http://schemas.microsoft.com/office/powerpoint/2010/main" val="489623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5984875"/>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2951386"/>
            <a:ext cx="1280863"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2572548"/>
            <a:ext cx="2830757" cy="327200"/>
          </a:xfrm>
        </p:spPr>
        <p:txBody>
          <a:bodyPr tIns="36000" bIns="0"/>
          <a:lstStyle>
            <a:lvl1pPr>
              <a:defRPr sz="2100" strike="noStrike" baseline="0"/>
            </a:lvl1pPr>
          </a:lstStyle>
          <a:p>
            <a:r>
              <a:rPr lang="nl-NL" dirty="0" err="1"/>
              <a:t>HoofdStuk</a:t>
            </a:r>
            <a:r>
              <a:rPr lang="nl-NL" dirty="0"/>
              <a:t> Titel</a:t>
            </a:r>
          </a:p>
        </p:txBody>
      </p:sp>
    </p:spTree>
    <p:extLst>
      <p:ext uri="{BB962C8B-B14F-4D97-AF65-F5344CB8AC3E}">
        <p14:creationId xmlns:p14="http://schemas.microsoft.com/office/powerpoint/2010/main" val="5661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3664307"/>
            <a:ext cx="3252878"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4723657"/>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3285469"/>
            <a:ext cx="4083344" cy="327200"/>
          </a:xfrm>
        </p:spPr>
        <p:txBody>
          <a:bodyPr tIns="36000" bIns="0"/>
          <a:lstStyle>
            <a:lvl1pPr>
              <a:defRPr sz="2100" strike="noStrike" baseline="0"/>
            </a:lvl1pPr>
          </a:lstStyle>
          <a:p>
            <a:r>
              <a:rPr lang="nl-NL" dirty="0"/>
              <a:t>titel van de presentatie</a:t>
            </a:r>
          </a:p>
        </p:txBody>
      </p:sp>
      <p:sp>
        <p:nvSpPr>
          <p:cNvPr id="14" name="Vrije vorm 13"/>
          <p:cNvSpPr/>
          <p:nvPr userDrawn="1"/>
        </p:nvSpPr>
        <p:spPr>
          <a:xfrm>
            <a:off x="7945273" y="709339"/>
            <a:ext cx="1198800"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tekst 16">
            <a:extLst>
              <a:ext uri="{FF2B5EF4-FFF2-40B4-BE49-F238E27FC236}">
                <a16:creationId xmlns:a16="http://schemas.microsoft.com/office/drawing/2014/main" id="{48D5542F-F786-7346-9E01-CE8A4060688F}"/>
              </a:ext>
            </a:extLst>
          </p:cNvPr>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4" name="Tijdelijke aanduiding voor tekst 3"/>
          <p:cNvSpPr>
            <a:spLocks noGrp="1"/>
          </p:cNvSpPr>
          <p:nvPr>
            <p:ph type="body" sz="quarter" idx="13"/>
          </p:nvPr>
        </p:nvSpPr>
        <p:spPr>
          <a:xfrm>
            <a:off x="476096" y="1990140"/>
            <a:ext cx="7040810" cy="34671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tel 3"/>
          <p:cNvSpPr>
            <a:spLocks noGrp="1"/>
          </p:cNvSpPr>
          <p:nvPr>
            <p:ph type="title"/>
          </p:nvPr>
        </p:nvSpPr>
        <p:spPr>
          <a:xfrm>
            <a:off x="548878" y="787637"/>
            <a:ext cx="3800574" cy="264876"/>
          </a:xfrm>
        </p:spPr>
        <p:txBody>
          <a:bodyPr tIns="36000" bIns="0"/>
          <a:lstStyle>
            <a:lvl1pPr>
              <a:defRPr sz="1650" strike="noStrike" baseline="0"/>
            </a:lvl1pPr>
          </a:lstStyle>
          <a:p>
            <a:r>
              <a:rPr lang="nl-NL" smtClean="0"/>
              <a:t>Titelstijl van model bewerken</a:t>
            </a:r>
            <a:endParaRPr lang="nl-NL" dirty="0"/>
          </a:p>
        </p:txBody>
      </p:sp>
    </p:spTree>
    <p:extLst>
      <p:ext uri="{BB962C8B-B14F-4D97-AF65-F5344CB8AC3E}">
        <p14:creationId xmlns:p14="http://schemas.microsoft.com/office/powerpoint/2010/main" val="3425572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0"/>
            <a:ext cx="8039254" cy="3467100"/>
          </a:xfrm>
        </p:spPr>
        <p:txBody>
          <a:bodyPr numCol="2" spcCol="1260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0"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1390035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4674128" cy="336484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3" name="Tijdelijke aanduiding voor afbeelding 2"/>
          <p:cNvSpPr>
            <a:spLocks noGrp="1"/>
          </p:cNvSpPr>
          <p:nvPr>
            <p:ph type="pic" sz="quarter" idx="14"/>
          </p:nvPr>
        </p:nvSpPr>
        <p:spPr>
          <a:xfrm>
            <a:off x="5553636" y="683763"/>
            <a:ext cx="3095065" cy="4671220"/>
          </a:xfrm>
        </p:spPr>
        <p:txBody>
          <a:bodyPr tIns="144000"/>
          <a:lstStyle>
            <a:lvl1pPr algn="ctr">
              <a:defRPr sz="900"/>
            </a:lvl1pPr>
          </a:lstStyle>
          <a:p>
            <a:r>
              <a:rPr lang="nl-NL" smtClean="0"/>
              <a:t>Sleep de afbeelding naar de tijdelijke aanduiding of klik op het pictogram als u een afbeelding wilt toevoegen</a:t>
            </a:r>
            <a:endParaRPr lang="en-GB"/>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1782095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4674128" cy="336484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3" name="Tijdelijke aanduiding voor afbeelding 2"/>
          <p:cNvSpPr>
            <a:spLocks noGrp="1"/>
          </p:cNvSpPr>
          <p:nvPr>
            <p:ph type="pic" sz="quarter" idx="14"/>
          </p:nvPr>
        </p:nvSpPr>
        <p:spPr>
          <a:xfrm>
            <a:off x="5553636" y="683764"/>
            <a:ext cx="3133165" cy="2241177"/>
          </a:xfrm>
        </p:spPr>
        <p:txBody>
          <a:bodyPr tIns="144000"/>
          <a:lstStyle>
            <a:lvl1pPr algn="ctr">
              <a:defRPr sz="900"/>
            </a:lvl1pPr>
          </a:lstStyle>
          <a:p>
            <a:r>
              <a:rPr lang="nl-NL" smtClean="0"/>
              <a:t>Sleep de afbeelding naar de tijdelijke aanduiding of klik op het pictogram als u een afbeelding wilt toevoegen</a:t>
            </a:r>
            <a:endParaRPr lang="en-GB"/>
          </a:p>
        </p:txBody>
      </p:sp>
      <p:sp>
        <p:nvSpPr>
          <p:cNvPr id="10" name="Tijdelijke aanduiding voor afbeelding 2"/>
          <p:cNvSpPr>
            <a:spLocks noGrp="1"/>
          </p:cNvSpPr>
          <p:nvPr>
            <p:ph type="pic" sz="quarter" idx="15"/>
          </p:nvPr>
        </p:nvSpPr>
        <p:spPr>
          <a:xfrm>
            <a:off x="5553635" y="3113807"/>
            <a:ext cx="3133165" cy="2241177"/>
          </a:xfrm>
        </p:spPr>
        <p:txBody>
          <a:bodyPr tIns="144000"/>
          <a:lstStyle>
            <a:lvl1pPr algn="ctr">
              <a:defRPr sz="900"/>
            </a:lvl1pPr>
          </a:lstStyle>
          <a:p>
            <a:r>
              <a:rPr lang="nl-NL" smtClean="0"/>
              <a:t>Sleep de afbeelding naar de tijdelijke aanduiding of klik op het pictogram als u een afbeelding wilt toevoegen</a:t>
            </a:r>
            <a:endParaRPr lang="en-GB"/>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686087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7" y="1990140"/>
            <a:ext cx="5981854" cy="34671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5" name="Text Placeholder 20"/>
          <p:cNvSpPr>
            <a:spLocks noGrp="1"/>
          </p:cNvSpPr>
          <p:nvPr>
            <p:ph type="body" sz="quarter" idx="17" hasCustomPrompt="1"/>
          </p:nvPr>
        </p:nvSpPr>
        <p:spPr>
          <a:xfrm rot="10800000">
            <a:off x="7583962" y="2198072"/>
            <a:ext cx="1562400" cy="4051154"/>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noProof="0" smtClean="0"/>
              <a:t>Titelstijl van model bewerken</a:t>
            </a:r>
            <a:endParaRPr lang="nl-NL" noProof="0"/>
          </a:p>
        </p:txBody>
      </p:sp>
      <p:sp>
        <p:nvSpPr>
          <p:cNvPr id="1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740777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5984875"/>
          </a:xfrm>
        </p:spPr>
        <p:txBody>
          <a:bodyPr lIns="2880000" tIns="1475999"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7" y="1990140"/>
            <a:ext cx="2664619" cy="3467100"/>
          </a:xfrm>
        </p:spPr>
        <p:txBody>
          <a:bodyPr/>
          <a:lstStyle>
            <a:lvl1pPr>
              <a:buClr>
                <a:schemeClr val="bg1"/>
              </a:buClr>
              <a:defRPr sz="1050">
                <a:solidFill>
                  <a:schemeClr val="bg1"/>
                </a:solidFill>
              </a:defRPr>
            </a:lvl1pPr>
            <a:lvl2pPr>
              <a:buClr>
                <a:schemeClr val="bg1"/>
              </a:buClr>
              <a:defRPr sz="900">
                <a:solidFill>
                  <a:schemeClr val="bg1"/>
                </a:solidFill>
              </a:defRPr>
            </a:lvl2pPr>
            <a:lvl3pPr>
              <a:buClr>
                <a:schemeClr val="bg1"/>
              </a:buClr>
              <a:defRPr sz="9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ext Placeholder 20"/>
          <p:cNvSpPr>
            <a:spLocks noGrp="1"/>
          </p:cNvSpPr>
          <p:nvPr>
            <p:ph type="body" sz="quarter" idx="17" hasCustomPrompt="1"/>
          </p:nvPr>
        </p:nvSpPr>
        <p:spPr>
          <a:xfrm rot="10800000">
            <a:off x="7583962" y="2198072"/>
            <a:ext cx="1562400" cy="4051154"/>
          </a:xfrm>
          <a:prstGeom prst="rtTriangle">
            <a:avLst/>
          </a:prstGeom>
          <a:solidFill>
            <a:schemeClr val="accent2"/>
          </a:solidFill>
        </p:spPr>
        <p:txBody>
          <a:bodyPr/>
          <a:lstStyle>
            <a:lvl5pPr marL="933450" indent="0">
              <a:buNone/>
              <a:defRPr baseline="0"/>
            </a:lvl5pPr>
          </a:lstStyle>
          <a:p>
            <a:pPr lvl="4"/>
            <a:r>
              <a:rPr lang="en-US" dirty="0"/>
              <a:t> </a:t>
            </a:r>
          </a:p>
        </p:txBody>
      </p:sp>
      <p:sp>
        <p:nvSpPr>
          <p:cNvPr id="16"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288141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1"/>
            <a:ext cx="3278940" cy="336484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5" name="Tijdelijke aanduiding voor grafiek 4"/>
          <p:cNvSpPr>
            <a:spLocks noGrp="1"/>
          </p:cNvSpPr>
          <p:nvPr>
            <p:ph type="chart" sz="quarter" idx="14"/>
          </p:nvPr>
        </p:nvSpPr>
        <p:spPr>
          <a:xfrm>
            <a:off x="4227226" y="1990726"/>
            <a:ext cx="4288124" cy="3363913"/>
          </a:xfrm>
        </p:spPr>
        <p:txBody>
          <a:bodyPr/>
          <a:lstStyle>
            <a:lvl1pPr algn="ctr">
              <a:defRPr/>
            </a:lvl1pPr>
          </a:lstStyle>
          <a:p>
            <a:r>
              <a:rPr lang="nl-NL" smtClean="0"/>
              <a:t>Klik op het pictogram als u een grafiek wilt toevoegen</a:t>
            </a:r>
            <a:endParaRPr lang="en-GB"/>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066440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3" name="Tijdelijke aanduiding voor tabel 2"/>
          <p:cNvSpPr>
            <a:spLocks noGrp="1"/>
          </p:cNvSpPr>
          <p:nvPr>
            <p:ph type="tbl" sz="quarter" idx="15"/>
          </p:nvPr>
        </p:nvSpPr>
        <p:spPr>
          <a:xfrm>
            <a:off x="548880" y="1843089"/>
            <a:ext cx="6309121" cy="3688282"/>
          </a:xfrm>
        </p:spPr>
        <p:txBody>
          <a:bodyPr/>
          <a:lstStyle>
            <a:lvl1pPr algn="ctr">
              <a:defRPr/>
            </a:lvl1pPr>
          </a:lstStyle>
          <a:p>
            <a:r>
              <a:rPr lang="nl-NL" smtClean="0"/>
              <a:t>Klik op het pictogram als u een tabel wilt toevoegen</a:t>
            </a:r>
            <a:endParaRPr lang="en-GB"/>
          </a:p>
        </p:txBody>
      </p:sp>
      <p:sp>
        <p:nvSpPr>
          <p:cNvPr id="10"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3"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648382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017978"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p:cNvSpPr>
          <p:nvPr>
            <p:ph type="body" sz="quarter" idx="14"/>
          </p:nvPr>
        </p:nvSpPr>
        <p:spPr>
          <a:xfrm>
            <a:off x="3485512"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p:cNvSpPr>
          <p:nvPr>
            <p:ph type="body" sz="quarter" idx="15"/>
          </p:nvPr>
        </p:nvSpPr>
        <p:spPr>
          <a:xfrm>
            <a:off x="5953047" y="2169434"/>
            <a:ext cx="2199869" cy="2814942"/>
          </a:xfrm>
          <a:ln w="44450">
            <a:solidFill>
              <a:schemeClr val="accent1"/>
            </a:solidFill>
          </a:ln>
        </p:spPr>
        <p:txBody>
          <a:bodyPr lIns="180000" tIns="108000" rIns="180000" bIns="108000" anchor="ctr"/>
          <a:lstStyle>
            <a:lvl1pPr algn="ctr">
              <a:defRPr sz="1350">
                <a:solidFill>
                  <a:schemeClr val="accent1"/>
                </a:solidFill>
              </a:defRPr>
            </a:lvl1pPr>
            <a:lvl2pPr marL="13097" indent="0" algn="ctr">
              <a:buNone/>
              <a:tabLst/>
              <a:defRPr>
                <a:solidFill>
                  <a:schemeClr val="accent1"/>
                </a:solidFill>
              </a:defRPr>
            </a:lvl2pPr>
            <a:lvl3pPr marL="13097" indent="0" algn="ctr">
              <a:buNone/>
              <a:tabLst/>
              <a:defRPr>
                <a:solidFill>
                  <a:schemeClr val="accent1"/>
                </a:solidFill>
              </a:defRPr>
            </a:lvl3pPr>
            <a:lvl4pPr marL="13097" indent="0" algn="ctr">
              <a:buNone/>
              <a:tabLst/>
              <a:defRPr>
                <a:solidFill>
                  <a:schemeClr val="accent1"/>
                </a:solidFill>
              </a:defRPr>
            </a:lvl4pPr>
            <a:lvl5pPr marL="13097" indent="0" algn="ctr">
              <a:buNone/>
              <a:tabLst/>
              <a:defRPr>
                <a:solidFill>
                  <a:schemeClr val="accent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442099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017978"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p:cNvSpPr>
          <p:nvPr>
            <p:ph type="body" sz="quarter" idx="14"/>
          </p:nvPr>
        </p:nvSpPr>
        <p:spPr>
          <a:xfrm>
            <a:off x="3485512"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p:cNvSpPr>
          <p:nvPr>
            <p:ph type="body" sz="quarter" idx="15"/>
          </p:nvPr>
        </p:nvSpPr>
        <p:spPr>
          <a:xfrm>
            <a:off x="5953047" y="2169434"/>
            <a:ext cx="2199869" cy="2814942"/>
          </a:xfrm>
          <a:ln w="4445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2971"/>
            <a:ext cx="3800574" cy="264876"/>
          </a:xfrm>
        </p:spPr>
        <p:txBody>
          <a:bodyPr tIns="36000" bIns="0"/>
          <a:lstStyle>
            <a:lvl1pPr>
              <a:defRPr sz="1650" strike="noStrike" baseline="0"/>
            </a:lvl1pPr>
          </a:lstStyle>
          <a:p>
            <a:r>
              <a:rPr lang="nl-NL" smtClean="0"/>
              <a:t>Titelstijl van model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382670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48879" y="3664307"/>
            <a:ext cx="3252878"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548879" y="4723657"/>
            <a:ext cx="3102769"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548878" y="3285469"/>
            <a:ext cx="4083344" cy="327200"/>
          </a:xfrm>
        </p:spPr>
        <p:txBody>
          <a:bodyPr tIns="36000" bIns="0"/>
          <a:lstStyle>
            <a:lvl1pPr>
              <a:defRPr sz="2100" strike="noStrike" baseline="0"/>
            </a:lvl1pPr>
          </a:lstStyle>
          <a:p>
            <a:r>
              <a:rPr lang="nl-NL" dirty="0"/>
              <a:t>titel van de presentatie</a:t>
            </a:r>
          </a:p>
        </p:txBody>
      </p:sp>
      <p:sp>
        <p:nvSpPr>
          <p:cNvPr id="7" name="Tijdelijke aanduiding voor tekst 16">
            <a:extLst>
              <a:ext uri="{FF2B5EF4-FFF2-40B4-BE49-F238E27FC236}">
                <a16:creationId xmlns:a16="http://schemas.microsoft.com/office/drawing/2014/main" id="{A7ACABC3-5670-D949-B90D-8DEE31F4C057}"/>
              </a:ext>
            </a:extLst>
          </p:cNvPr>
          <p:cNvSpPr>
            <a:spLocks noGrp="1"/>
          </p:cNvSpPr>
          <p:nvPr>
            <p:ph type="body" sz="quarter" idx="14" hasCustomPrompt="1"/>
          </p:nvPr>
        </p:nvSpPr>
        <p:spPr>
          <a:xfrm>
            <a:off x="446441" y="268585"/>
            <a:ext cx="2800961" cy="988752"/>
          </a:xfrm>
          <a:blipFill>
            <a:blip r:embed="rId2"/>
            <a:stretch>
              <a:fillRect/>
            </a:stretch>
          </a:blipFill>
        </p:spPr>
        <p:txBody>
          <a:bodyPr/>
          <a:lstStyle/>
          <a:p>
            <a:pPr lvl="0"/>
            <a:r>
              <a:rPr lang="en-GB" dirty="0"/>
              <a:t> </a:t>
            </a:r>
          </a:p>
        </p:txBody>
      </p:sp>
      <p:sp>
        <p:nvSpPr>
          <p:cNvPr id="9" name="Vrije vorm 8">
            <a:extLst>
              <a:ext uri="{FF2B5EF4-FFF2-40B4-BE49-F238E27FC236}">
                <a16:creationId xmlns:a16="http://schemas.microsoft.com/office/drawing/2014/main" id="{A6F7F22A-7A37-C24E-990E-70F77C187162}"/>
              </a:ext>
            </a:extLst>
          </p:cNvPr>
          <p:cNvSpPr/>
          <p:nvPr userDrawn="1"/>
        </p:nvSpPr>
        <p:spPr>
          <a:xfrm>
            <a:off x="7945273" y="709339"/>
            <a:ext cx="1198800"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noChangeAspect="1"/>
          </p:cNvSpPr>
          <p:nvPr>
            <p:ph type="body" sz="quarter" idx="13"/>
          </p:nvPr>
        </p:nvSpPr>
        <p:spPr>
          <a:xfrm>
            <a:off x="1017978"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jdelijke aanduiding voor tekst 3"/>
          <p:cNvSpPr>
            <a:spLocks noGrp="1" noChangeAspect="1"/>
          </p:cNvSpPr>
          <p:nvPr>
            <p:ph type="body" sz="quarter" idx="14"/>
          </p:nvPr>
        </p:nvSpPr>
        <p:spPr>
          <a:xfrm>
            <a:off x="3485513"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jdelijke aanduiding voor tekst 3"/>
          <p:cNvSpPr>
            <a:spLocks noGrp="1" noChangeAspect="1"/>
          </p:cNvSpPr>
          <p:nvPr>
            <p:ph type="body" sz="quarter" idx="15"/>
          </p:nvPr>
        </p:nvSpPr>
        <p:spPr>
          <a:xfrm>
            <a:off x="5953047" y="2169442"/>
            <a:ext cx="2268000" cy="2267788"/>
          </a:xfrm>
          <a:prstGeom prst="ellipse">
            <a:avLst/>
          </a:prstGeom>
          <a:ln w="50800">
            <a:solidFill>
              <a:schemeClr val="accent1"/>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350829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4"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5"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1" name="Tijdelijke aanduiding voor tekst 3">
            <a:extLst>
              <a:ext uri="{FF2B5EF4-FFF2-40B4-BE49-F238E27FC236}">
                <a16:creationId xmlns:a16="http://schemas.microsoft.com/office/drawing/2014/main" id="{6B613244-53B9-E04F-90FE-CDB90578C6E3}"/>
              </a:ext>
            </a:extLst>
          </p:cNvPr>
          <p:cNvSpPr>
            <a:spLocks noGrp="1" noChangeAspect="1"/>
          </p:cNvSpPr>
          <p:nvPr>
            <p:ph type="body" sz="quarter" idx="13"/>
          </p:nvPr>
        </p:nvSpPr>
        <p:spPr>
          <a:xfrm>
            <a:off x="1017978"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2" name="Tijdelijke aanduiding voor tekst 3">
            <a:extLst>
              <a:ext uri="{FF2B5EF4-FFF2-40B4-BE49-F238E27FC236}">
                <a16:creationId xmlns:a16="http://schemas.microsoft.com/office/drawing/2014/main" id="{ACD4F77C-9936-FA4D-9EAD-2B09AFAC5012}"/>
              </a:ext>
            </a:extLst>
          </p:cNvPr>
          <p:cNvSpPr>
            <a:spLocks noGrp="1" noChangeAspect="1"/>
          </p:cNvSpPr>
          <p:nvPr>
            <p:ph type="body" sz="quarter" idx="14"/>
          </p:nvPr>
        </p:nvSpPr>
        <p:spPr>
          <a:xfrm>
            <a:off x="3485513"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3" name="Tijdelijke aanduiding voor tekst 3">
            <a:extLst>
              <a:ext uri="{FF2B5EF4-FFF2-40B4-BE49-F238E27FC236}">
                <a16:creationId xmlns:a16="http://schemas.microsoft.com/office/drawing/2014/main" id="{38CA0D94-C0E5-0A43-A7DC-F4E0A388698E}"/>
              </a:ext>
            </a:extLst>
          </p:cNvPr>
          <p:cNvSpPr>
            <a:spLocks noGrp="1" noChangeAspect="1"/>
          </p:cNvSpPr>
          <p:nvPr>
            <p:ph type="body" sz="quarter" idx="15"/>
          </p:nvPr>
        </p:nvSpPr>
        <p:spPr>
          <a:xfrm>
            <a:off x="5953047" y="2169442"/>
            <a:ext cx="2268000" cy="2267788"/>
          </a:xfrm>
          <a:prstGeom prst="ellipse">
            <a:avLst/>
          </a:prstGeom>
          <a:ln w="50800">
            <a:solidFill>
              <a:schemeClr val="accent2"/>
            </a:solidFill>
          </a:ln>
        </p:spPr>
        <p:txBody>
          <a:bodyPr lIns="180000" tIns="108000" rIns="180000" bIns="108000" anchor="ctr"/>
          <a:lstStyle>
            <a:lvl1pPr algn="ctr">
              <a:defRPr sz="1350"/>
            </a:lvl1pPr>
            <a:lvl2pPr marL="13097" indent="0" algn="ctr">
              <a:buNone/>
              <a:tabLst/>
              <a:defRPr/>
            </a:lvl2pPr>
            <a:lvl3pPr marL="13097" indent="0" algn="ctr">
              <a:buNone/>
              <a:tabLst/>
              <a:defRPr/>
            </a:lvl3pPr>
            <a:lvl4pPr marL="13097" indent="0" algn="ctr">
              <a:buNone/>
              <a:tabLst/>
              <a:defRPr/>
            </a:lvl4pPr>
            <a:lvl5pPr marL="13097" indent="0" algn="ctr">
              <a:buNone/>
              <a:tabLst/>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ext uri="{BB962C8B-B14F-4D97-AF65-F5344CB8AC3E}">
        <p14:creationId xmlns:p14="http://schemas.microsoft.com/office/powerpoint/2010/main" val="2633991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Text Placeholder 5"/>
          <p:cNvSpPr>
            <a:spLocks noGrp="1"/>
          </p:cNvSpPr>
          <p:nvPr>
            <p:ph type="body" sz="quarter" idx="13" hasCustomPrompt="1"/>
          </p:nvPr>
        </p:nvSpPr>
        <p:spPr>
          <a:xfrm>
            <a:off x="2686050" y="2561983"/>
            <a:ext cx="3771900" cy="1297572"/>
          </a:xfrm>
          <a:prstGeom prst="wedgeRectCallout">
            <a:avLst>
              <a:gd name="adj1" fmla="val -33475"/>
              <a:gd name="adj2" fmla="val 79932"/>
            </a:avLst>
          </a:prstGeom>
          <a:solidFill>
            <a:schemeClr val="accent1"/>
          </a:solidFill>
          <a:ln>
            <a:noFill/>
          </a:ln>
        </p:spPr>
        <p:txBody>
          <a:bodyPr wrap="square" lIns="360000" tIns="360000" rIns="324000" bIns="360000" anchor="ctr">
            <a:spAutoFit/>
          </a:bodyPr>
          <a:lstStyle>
            <a:lvl1pPr algn="l">
              <a:defRPr sz="1500">
                <a:solidFill>
                  <a:schemeClr val="bg1"/>
                </a:solidFill>
              </a:defRPr>
            </a:lvl1pPr>
            <a:lvl2pPr algn="l">
              <a:defRPr sz="1350">
                <a:solidFill>
                  <a:schemeClr val="bg1"/>
                </a:solidFill>
              </a:defRPr>
            </a:lvl2pPr>
            <a:lvl3pPr>
              <a:defRPr sz="1200"/>
            </a:lvl3pPr>
            <a:lvl4pPr>
              <a:defRPr sz="1200"/>
            </a:lvl4pPr>
            <a:lvl5pPr>
              <a:defRPr sz="1200"/>
            </a:lvl5pPr>
          </a:lstStyle>
          <a:p>
            <a:pPr lvl="0"/>
            <a:r>
              <a:rPr lang="nl-BE" dirty="0"/>
              <a:t>Click to edit Master text styles</a:t>
            </a:r>
          </a:p>
          <a:p>
            <a:pPr lvl="1"/>
            <a:r>
              <a:rPr lang="nl-BE" dirty="0"/>
              <a:t>Second </a:t>
            </a:r>
            <a:r>
              <a:rPr lang="nl-BE" dirty="0" smtClean="0"/>
              <a:t>level </a:t>
            </a:r>
            <a:endParaRPr lang="nl-BE" dirty="0"/>
          </a:p>
        </p:txBody>
      </p:sp>
    </p:spTree>
    <p:extLst>
      <p:ext uri="{BB962C8B-B14F-4D97-AF65-F5344CB8AC3E}">
        <p14:creationId xmlns:p14="http://schemas.microsoft.com/office/powerpoint/2010/main" val="3508690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Text Placeholder 5"/>
          <p:cNvSpPr>
            <a:spLocks noGrp="1"/>
          </p:cNvSpPr>
          <p:nvPr>
            <p:ph type="body" sz="quarter" idx="14" hasCustomPrompt="1"/>
          </p:nvPr>
        </p:nvSpPr>
        <p:spPr>
          <a:xfrm>
            <a:off x="2686050" y="2574509"/>
            <a:ext cx="3771900" cy="1297572"/>
          </a:xfrm>
          <a:prstGeom prst="wedgeRectCallout">
            <a:avLst>
              <a:gd name="adj1" fmla="val -33475"/>
              <a:gd name="adj2" fmla="val 79932"/>
            </a:avLst>
          </a:prstGeom>
          <a:noFill/>
          <a:ln w="50800">
            <a:solidFill>
              <a:schemeClr val="accent2"/>
            </a:solidFill>
            <a:miter lim="800000"/>
          </a:ln>
        </p:spPr>
        <p:txBody>
          <a:bodyPr wrap="square" lIns="360000" tIns="360000" rIns="324000" bIns="360000" anchor="ctr">
            <a:spAutoFit/>
          </a:bodyPr>
          <a:lstStyle>
            <a:lvl1pPr algn="l">
              <a:defRPr sz="1500">
                <a:solidFill>
                  <a:schemeClr val="accent1"/>
                </a:solidFill>
              </a:defRPr>
            </a:lvl1pPr>
            <a:lvl2pPr algn="l">
              <a:defRPr sz="1350">
                <a:solidFill>
                  <a:schemeClr val="accent1"/>
                </a:solidFill>
              </a:defRPr>
            </a:lvl2pPr>
            <a:lvl3pPr>
              <a:defRPr sz="1200"/>
            </a:lvl3pPr>
            <a:lvl4pPr>
              <a:defRPr sz="1200"/>
            </a:lvl4pPr>
            <a:lvl5pPr>
              <a:defRPr sz="1200"/>
            </a:lvl5pPr>
          </a:lstStyle>
          <a:p>
            <a:pPr lvl="0"/>
            <a:r>
              <a:rPr lang="nl-BE" dirty="0"/>
              <a:t>Click to edit Master text styles</a:t>
            </a:r>
          </a:p>
          <a:p>
            <a:pPr lvl="1"/>
            <a:r>
              <a:rPr lang="nl-BE" dirty="0"/>
              <a:t>Second </a:t>
            </a:r>
            <a:r>
              <a:rPr lang="nl-BE" dirty="0" smtClean="0"/>
              <a:t>level </a:t>
            </a:r>
            <a:endParaRPr lang="nl-BE" dirty="0"/>
          </a:p>
        </p:txBody>
      </p:sp>
    </p:spTree>
    <p:extLst>
      <p:ext uri="{BB962C8B-B14F-4D97-AF65-F5344CB8AC3E}">
        <p14:creationId xmlns:p14="http://schemas.microsoft.com/office/powerpoint/2010/main" val="3783718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6" name="Vrije vorm 5"/>
          <p:cNvSpPr/>
          <p:nvPr userDrawn="1"/>
        </p:nvSpPr>
        <p:spPr>
          <a:xfrm>
            <a:off x="2071919" y="1798366"/>
            <a:ext cx="218927"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  </a:t>
            </a:r>
          </a:p>
        </p:txBody>
      </p:sp>
      <p:sp>
        <p:nvSpPr>
          <p:cNvPr id="7" name="Tijdelijke aanduiding voor tekst 6"/>
          <p:cNvSpPr>
            <a:spLocks noGrp="1"/>
          </p:cNvSpPr>
          <p:nvPr>
            <p:ph type="body" sz="quarter" idx="13" hasCustomPrompt="1"/>
          </p:nvPr>
        </p:nvSpPr>
        <p:spPr>
          <a:xfrm>
            <a:off x="2617485" y="1865035"/>
            <a:ext cx="5104811" cy="2670175"/>
          </a:xfrm>
        </p:spPr>
        <p:txBody>
          <a:bodyPr anchor="ctr"/>
          <a:lstStyle>
            <a:lvl1pPr algn="l">
              <a:defRPr cap="all" baseline="0"/>
            </a:lvl1pPr>
          </a:lstStyle>
          <a:p>
            <a:pPr lvl="0"/>
            <a:r>
              <a:rPr lang="nl-NL" dirty="0"/>
              <a:t>“Klik om de tekststijl van het model te bewerken”</a:t>
            </a:r>
          </a:p>
        </p:txBody>
      </p:sp>
    </p:spTree>
    <p:extLst>
      <p:ext uri="{BB962C8B-B14F-4D97-AF65-F5344CB8AC3E}">
        <p14:creationId xmlns:p14="http://schemas.microsoft.com/office/powerpoint/2010/main" val="3210160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7" name="Tijdelijke aanduiding voor tekst 6"/>
          <p:cNvSpPr>
            <a:spLocks noGrp="1"/>
          </p:cNvSpPr>
          <p:nvPr>
            <p:ph type="body" sz="quarter" idx="13" hasCustomPrompt="1"/>
          </p:nvPr>
        </p:nvSpPr>
        <p:spPr>
          <a:xfrm>
            <a:off x="2432334" y="1460305"/>
            <a:ext cx="4826500" cy="2670175"/>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2481938" y="4419181"/>
            <a:ext cx="4749776" cy="321920"/>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4152491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smtClean="0"/>
              <a:t>©ChristelGeerts©</a:t>
            </a:r>
            <a:endParaRPr lang="nl-NL"/>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16-11-2021</a:t>
            </a:fld>
            <a:r>
              <a:rPr lang="nl-NL" dirty="0"/>
              <a:t> | </a:t>
            </a:r>
            <a:fld id="{2DAB09C5-3251-4B47-B002-D03712DC64C3}" type="slidenum">
              <a:rPr lang="nl-NL" smtClean="0"/>
              <a:pPr/>
              <a:t>‹nr.›</a:t>
            </a:fld>
            <a:endParaRPr lang="nl-NL" dirty="0"/>
          </a:p>
        </p:txBody>
      </p:sp>
      <p:sp>
        <p:nvSpPr>
          <p:cNvPr id="34" name="Tijdelijke aanduiding voor tekst 33"/>
          <p:cNvSpPr>
            <a:spLocks noGrp="1"/>
          </p:cNvSpPr>
          <p:nvPr>
            <p:ph type="body" sz="quarter" idx="13"/>
          </p:nvPr>
        </p:nvSpPr>
        <p:spPr>
          <a:xfrm>
            <a:off x="888596" y="475669"/>
            <a:ext cx="3169991" cy="5070692"/>
          </a:xfrm>
        </p:spPr>
        <p:txBody>
          <a:bodyPr>
            <a:noAutofit/>
          </a:bodyPr>
          <a:lstStyle>
            <a:lvl1pPr>
              <a:lnSpc>
                <a:spcPct val="70000"/>
              </a:lnSpc>
              <a:defRPr sz="6750" b="1" i="0" cap="all" baseline="0">
                <a:solidFill>
                  <a:schemeClr val="accent2"/>
                </a:solidFill>
              </a:defRPr>
            </a:lvl1pPr>
          </a:lstStyle>
          <a:p>
            <a:pPr lvl="0"/>
            <a:r>
              <a:rPr lang="nl-NL" smtClean="0"/>
              <a:t>Klik om de tekststijl van het model te bewerken</a:t>
            </a:r>
          </a:p>
        </p:txBody>
      </p:sp>
      <p:sp>
        <p:nvSpPr>
          <p:cNvPr id="91" name="Text Placeholder 4"/>
          <p:cNvSpPr>
            <a:spLocks noGrp="1"/>
          </p:cNvSpPr>
          <p:nvPr>
            <p:ph type="body" sz="quarter" idx="14" hasCustomPrompt="1"/>
          </p:nvPr>
        </p:nvSpPr>
        <p:spPr>
          <a:xfrm>
            <a:off x="6000353"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6419600"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6838847"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7258094"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7677341"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8096588"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8515835"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600701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6426260"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6845507"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7264754"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7684001"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8103248"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852230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6007013"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6426260"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6845507"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7264754"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7684001"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8103248"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8522495"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6007205"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6426452"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6845699"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7264946"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7684193"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8103440"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8522687"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ext uri="{BB962C8B-B14F-4D97-AF65-F5344CB8AC3E}">
        <p14:creationId xmlns:p14="http://schemas.microsoft.com/office/powerpoint/2010/main" val="2184194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68325" y="2005130"/>
            <a:ext cx="5018075" cy="34671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68"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97"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35" name="Text Placeholder 4"/>
          <p:cNvSpPr>
            <a:spLocks noGrp="1"/>
          </p:cNvSpPr>
          <p:nvPr>
            <p:ph type="body" sz="quarter" idx="14" hasCustomPrompt="1"/>
          </p:nvPr>
        </p:nvSpPr>
        <p:spPr>
          <a:xfrm>
            <a:off x="6000353"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6" name="Text Placeholder 4"/>
          <p:cNvSpPr>
            <a:spLocks noGrp="1"/>
          </p:cNvSpPr>
          <p:nvPr>
            <p:ph type="body" sz="quarter" idx="15" hasCustomPrompt="1"/>
          </p:nvPr>
        </p:nvSpPr>
        <p:spPr>
          <a:xfrm>
            <a:off x="6419600"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7" name="Text Placeholder 4"/>
          <p:cNvSpPr>
            <a:spLocks noGrp="1"/>
          </p:cNvSpPr>
          <p:nvPr>
            <p:ph type="body" sz="quarter" idx="16" hasCustomPrompt="1"/>
          </p:nvPr>
        </p:nvSpPr>
        <p:spPr>
          <a:xfrm>
            <a:off x="6838847"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8" name="Text Placeholder 4"/>
          <p:cNvSpPr>
            <a:spLocks noGrp="1"/>
          </p:cNvSpPr>
          <p:nvPr>
            <p:ph type="body" sz="quarter" idx="17" hasCustomPrompt="1"/>
          </p:nvPr>
        </p:nvSpPr>
        <p:spPr>
          <a:xfrm>
            <a:off x="7258094"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39" name="Text Placeholder 4"/>
          <p:cNvSpPr>
            <a:spLocks noGrp="1"/>
          </p:cNvSpPr>
          <p:nvPr>
            <p:ph type="body" sz="quarter" idx="18" hasCustomPrompt="1"/>
          </p:nvPr>
        </p:nvSpPr>
        <p:spPr>
          <a:xfrm>
            <a:off x="7677341"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0" name="Text Placeholder 4"/>
          <p:cNvSpPr>
            <a:spLocks noGrp="1"/>
          </p:cNvSpPr>
          <p:nvPr>
            <p:ph type="body" sz="quarter" idx="19" hasCustomPrompt="1"/>
          </p:nvPr>
        </p:nvSpPr>
        <p:spPr>
          <a:xfrm>
            <a:off x="8096588"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1" name="Text Placeholder 4"/>
          <p:cNvSpPr>
            <a:spLocks noGrp="1"/>
          </p:cNvSpPr>
          <p:nvPr>
            <p:ph type="body" sz="quarter" idx="20" hasCustomPrompt="1"/>
          </p:nvPr>
        </p:nvSpPr>
        <p:spPr>
          <a:xfrm>
            <a:off x="8515835" y="259570"/>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2" name="Text Placeholder 4"/>
          <p:cNvSpPr>
            <a:spLocks noGrp="1"/>
          </p:cNvSpPr>
          <p:nvPr>
            <p:ph type="body" sz="quarter" idx="21" hasCustomPrompt="1"/>
          </p:nvPr>
        </p:nvSpPr>
        <p:spPr>
          <a:xfrm>
            <a:off x="600701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3" name="Text Placeholder 4"/>
          <p:cNvSpPr>
            <a:spLocks noGrp="1"/>
          </p:cNvSpPr>
          <p:nvPr>
            <p:ph type="body" sz="quarter" idx="22" hasCustomPrompt="1"/>
          </p:nvPr>
        </p:nvSpPr>
        <p:spPr>
          <a:xfrm>
            <a:off x="6426260"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4" name="Text Placeholder 4"/>
          <p:cNvSpPr>
            <a:spLocks noGrp="1"/>
          </p:cNvSpPr>
          <p:nvPr>
            <p:ph type="body" sz="quarter" idx="23" hasCustomPrompt="1"/>
          </p:nvPr>
        </p:nvSpPr>
        <p:spPr>
          <a:xfrm>
            <a:off x="6845507"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5" name="Text Placeholder 4"/>
          <p:cNvSpPr>
            <a:spLocks noGrp="1"/>
          </p:cNvSpPr>
          <p:nvPr>
            <p:ph type="body" sz="quarter" idx="24" hasCustomPrompt="1"/>
          </p:nvPr>
        </p:nvSpPr>
        <p:spPr>
          <a:xfrm>
            <a:off x="7264754"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6" name="Text Placeholder 4"/>
          <p:cNvSpPr>
            <a:spLocks noGrp="1"/>
          </p:cNvSpPr>
          <p:nvPr>
            <p:ph type="body" sz="quarter" idx="25" hasCustomPrompt="1"/>
          </p:nvPr>
        </p:nvSpPr>
        <p:spPr>
          <a:xfrm>
            <a:off x="7684001"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7" name="Text Placeholder 4"/>
          <p:cNvSpPr>
            <a:spLocks noGrp="1"/>
          </p:cNvSpPr>
          <p:nvPr>
            <p:ph type="body" sz="quarter" idx="26" hasCustomPrompt="1"/>
          </p:nvPr>
        </p:nvSpPr>
        <p:spPr>
          <a:xfrm>
            <a:off x="8103248"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48" name="Text Placeholder 4"/>
          <p:cNvSpPr>
            <a:spLocks noGrp="1"/>
          </p:cNvSpPr>
          <p:nvPr>
            <p:ph type="body" sz="quarter" idx="27" hasCustomPrompt="1"/>
          </p:nvPr>
        </p:nvSpPr>
        <p:spPr>
          <a:xfrm>
            <a:off x="8522303" y="1415164"/>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49" name="Text Placeholder 4"/>
          <p:cNvSpPr>
            <a:spLocks noGrp="1"/>
          </p:cNvSpPr>
          <p:nvPr>
            <p:ph type="body" sz="quarter" idx="28" hasCustomPrompt="1"/>
          </p:nvPr>
        </p:nvSpPr>
        <p:spPr>
          <a:xfrm>
            <a:off x="6007013"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0" name="Text Placeholder 4"/>
          <p:cNvSpPr>
            <a:spLocks noGrp="1"/>
          </p:cNvSpPr>
          <p:nvPr>
            <p:ph type="body" sz="quarter" idx="29" hasCustomPrompt="1"/>
          </p:nvPr>
        </p:nvSpPr>
        <p:spPr>
          <a:xfrm>
            <a:off x="6426260"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1" name="Text Placeholder 4"/>
          <p:cNvSpPr>
            <a:spLocks noGrp="1"/>
          </p:cNvSpPr>
          <p:nvPr>
            <p:ph type="body" sz="quarter" idx="30" hasCustomPrompt="1"/>
          </p:nvPr>
        </p:nvSpPr>
        <p:spPr>
          <a:xfrm>
            <a:off x="6845507"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2" name="Text Placeholder 4"/>
          <p:cNvSpPr>
            <a:spLocks noGrp="1"/>
          </p:cNvSpPr>
          <p:nvPr>
            <p:ph type="body" sz="quarter" idx="31" hasCustomPrompt="1"/>
          </p:nvPr>
        </p:nvSpPr>
        <p:spPr>
          <a:xfrm>
            <a:off x="7264754"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3" name="Text Placeholder 4"/>
          <p:cNvSpPr>
            <a:spLocks noGrp="1"/>
          </p:cNvSpPr>
          <p:nvPr>
            <p:ph type="body" sz="quarter" idx="32" hasCustomPrompt="1"/>
          </p:nvPr>
        </p:nvSpPr>
        <p:spPr>
          <a:xfrm>
            <a:off x="7684001"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4" name="Text Placeholder 4"/>
          <p:cNvSpPr>
            <a:spLocks noGrp="1"/>
          </p:cNvSpPr>
          <p:nvPr>
            <p:ph type="body" sz="quarter" idx="33" hasCustomPrompt="1"/>
          </p:nvPr>
        </p:nvSpPr>
        <p:spPr>
          <a:xfrm>
            <a:off x="8103248"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5" name="Text Placeholder 4"/>
          <p:cNvSpPr>
            <a:spLocks noGrp="1"/>
          </p:cNvSpPr>
          <p:nvPr>
            <p:ph type="body" sz="quarter" idx="34" hasCustomPrompt="1"/>
          </p:nvPr>
        </p:nvSpPr>
        <p:spPr>
          <a:xfrm>
            <a:off x="8522495" y="2567683"/>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6" name="Text Placeholder 4"/>
          <p:cNvSpPr>
            <a:spLocks noGrp="1"/>
          </p:cNvSpPr>
          <p:nvPr>
            <p:ph type="body" sz="quarter" idx="35" hasCustomPrompt="1"/>
          </p:nvPr>
        </p:nvSpPr>
        <p:spPr>
          <a:xfrm>
            <a:off x="6007205"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7" name="Text Placeholder 4"/>
          <p:cNvSpPr>
            <a:spLocks noGrp="1"/>
          </p:cNvSpPr>
          <p:nvPr>
            <p:ph type="body" sz="quarter" idx="36" hasCustomPrompt="1"/>
          </p:nvPr>
        </p:nvSpPr>
        <p:spPr>
          <a:xfrm>
            <a:off x="6426452"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8" name="Text Placeholder 4"/>
          <p:cNvSpPr>
            <a:spLocks noGrp="1"/>
          </p:cNvSpPr>
          <p:nvPr>
            <p:ph type="body" sz="quarter" idx="37" hasCustomPrompt="1"/>
          </p:nvPr>
        </p:nvSpPr>
        <p:spPr>
          <a:xfrm>
            <a:off x="6845699"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59" name="Text Placeholder 4"/>
          <p:cNvSpPr>
            <a:spLocks noGrp="1"/>
          </p:cNvSpPr>
          <p:nvPr>
            <p:ph type="body" sz="quarter" idx="38" hasCustomPrompt="1"/>
          </p:nvPr>
        </p:nvSpPr>
        <p:spPr>
          <a:xfrm>
            <a:off x="7264946"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0" name="Text Placeholder 4"/>
          <p:cNvSpPr>
            <a:spLocks noGrp="1"/>
          </p:cNvSpPr>
          <p:nvPr>
            <p:ph type="body" sz="quarter" idx="39" hasCustomPrompt="1"/>
          </p:nvPr>
        </p:nvSpPr>
        <p:spPr>
          <a:xfrm>
            <a:off x="7684193"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1" name="Text Placeholder 4"/>
          <p:cNvSpPr>
            <a:spLocks noGrp="1"/>
          </p:cNvSpPr>
          <p:nvPr>
            <p:ph type="body" sz="quarter" idx="40" hasCustomPrompt="1"/>
          </p:nvPr>
        </p:nvSpPr>
        <p:spPr>
          <a:xfrm>
            <a:off x="8103440"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62" name="Text Placeholder 4"/>
          <p:cNvSpPr>
            <a:spLocks noGrp="1"/>
          </p:cNvSpPr>
          <p:nvPr>
            <p:ph type="body" sz="quarter" idx="41" hasCustomPrompt="1"/>
          </p:nvPr>
        </p:nvSpPr>
        <p:spPr>
          <a:xfrm>
            <a:off x="8522687" y="3723277"/>
            <a:ext cx="421839"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ext uri="{BB962C8B-B14F-4D97-AF65-F5344CB8AC3E}">
        <p14:creationId xmlns:p14="http://schemas.microsoft.com/office/powerpoint/2010/main" val="1882039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3"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Titelstijl van model bewerken</a:t>
            </a:r>
            <a:endParaRPr lang="nl-NL" dirty="0"/>
          </a:p>
        </p:txBody>
      </p:sp>
      <p:sp>
        <p:nvSpPr>
          <p:cNvPr id="14"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ext uri="{BB962C8B-B14F-4D97-AF65-F5344CB8AC3E}">
        <p14:creationId xmlns:p14="http://schemas.microsoft.com/office/powerpoint/2010/main" val="255203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Tree>
    <p:extLst>
      <p:ext uri="{BB962C8B-B14F-4D97-AF65-F5344CB8AC3E}">
        <p14:creationId xmlns:p14="http://schemas.microsoft.com/office/powerpoint/2010/main" val="60032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0" cy="5984875"/>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2951386"/>
            <a:ext cx="1280863" cy="270065"/>
          </a:xfrm>
          <a:solidFill>
            <a:schemeClr val="bg1">
              <a:lumMod val="85000"/>
            </a:schemeClr>
          </a:solidFill>
        </p:spPr>
        <p:txBody>
          <a:bodyPr wrap="none" lIns="0" tIns="36000" bIns="36000" anchor="t" anchorCtr="0">
            <a:spAutoFit/>
          </a:bodyPr>
          <a:lstStyle>
            <a:lvl1pPr marL="72629" indent="0" algn="l">
              <a:buNone/>
              <a:tabLst/>
              <a:defRPr lang="nl-NL" sz="1350" kern="1200" cap="all" baseline="0" dirty="0" smtClean="0">
                <a:solidFill>
                  <a:schemeClr val="tx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2572548"/>
            <a:ext cx="2830757" cy="327200"/>
          </a:xfrm>
        </p:spPr>
        <p:txBody>
          <a:bodyPr tIns="36000" bIns="0"/>
          <a:lstStyle>
            <a:lvl1pPr>
              <a:defRPr sz="2100" strike="noStrike" baseline="0"/>
            </a:lvl1pPr>
          </a:lstStyle>
          <a:p>
            <a:r>
              <a:rPr lang="nl-NL" dirty="0" err="1"/>
              <a:t>HoofdStuk</a:t>
            </a:r>
            <a:r>
              <a:rPr lang="nl-NL" dirty="0"/>
              <a:t> Titel</a:t>
            </a: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Vrije vorm 3"/>
          <p:cNvSpPr/>
          <p:nvPr userDrawn="1"/>
        </p:nvSpPr>
        <p:spPr>
          <a:xfrm>
            <a:off x="3737633" y="1362517"/>
            <a:ext cx="270696"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  </a:t>
            </a:r>
          </a:p>
        </p:txBody>
      </p:sp>
      <p:sp>
        <p:nvSpPr>
          <p:cNvPr id="5" name="Tijdelijke aanduiding voor tekst 33"/>
          <p:cNvSpPr>
            <a:spLocks noGrp="1"/>
          </p:cNvSpPr>
          <p:nvPr>
            <p:ph type="body" sz="quarter" idx="13"/>
          </p:nvPr>
        </p:nvSpPr>
        <p:spPr>
          <a:xfrm>
            <a:off x="1061597" y="1699564"/>
            <a:ext cx="2530024" cy="3983784"/>
          </a:xfrm>
        </p:spPr>
        <p:txBody>
          <a:bodyPr>
            <a:noAutofit/>
          </a:bodyPr>
          <a:lstStyle>
            <a:lvl1pPr>
              <a:lnSpc>
                <a:spcPct val="70000"/>
              </a:lnSpc>
              <a:defRPr sz="6750" b="1" i="0" cap="all" baseline="0">
                <a:solidFill>
                  <a:srgbClr val="0033A0"/>
                </a:solidFill>
              </a:defRPr>
            </a:lvl1pPr>
          </a:lstStyle>
          <a:p>
            <a:pPr lvl="0"/>
            <a:r>
              <a:rPr lang="nl-NL" smtClean="0"/>
              <a:t>Klik om de tekststijl van het model te bewerken</a:t>
            </a:r>
          </a:p>
        </p:txBody>
      </p:sp>
      <p:sp>
        <p:nvSpPr>
          <p:cNvPr id="6" name="Tijdelijke aanduiding voor tekst 3"/>
          <p:cNvSpPr>
            <a:spLocks noGrp="1"/>
          </p:cNvSpPr>
          <p:nvPr>
            <p:ph type="body" sz="quarter" idx="14"/>
          </p:nvPr>
        </p:nvSpPr>
        <p:spPr>
          <a:xfrm>
            <a:off x="4281789" y="1672724"/>
            <a:ext cx="4233561" cy="34671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ext uri="{BB962C8B-B14F-4D97-AF65-F5344CB8AC3E}">
        <p14:creationId xmlns:p14="http://schemas.microsoft.com/office/powerpoint/2010/main" val="588240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nk U">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548878" y="2344000"/>
            <a:ext cx="2311384" cy="597274"/>
          </a:xfrm>
          <a:solidFill>
            <a:schemeClr val="accent2"/>
          </a:solidFill>
        </p:spPr>
        <p:txBody>
          <a:bodyPr tIns="36000" bIns="0"/>
          <a:lstStyle>
            <a:lvl1pPr>
              <a:defRPr sz="4050" strike="noStrike" baseline="0"/>
            </a:lvl1pPr>
          </a:lstStyle>
          <a:p>
            <a:r>
              <a:rPr lang="nl-NL" dirty="0"/>
              <a:t>DANK U</a:t>
            </a:r>
          </a:p>
        </p:txBody>
      </p:sp>
      <p:sp>
        <p:nvSpPr>
          <p:cNvPr id="2" name="Rechthoek 1"/>
          <p:cNvSpPr/>
          <p:nvPr userDrawn="1"/>
        </p:nvSpPr>
        <p:spPr>
          <a:xfrm>
            <a:off x="0" y="4871804"/>
            <a:ext cx="9144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dirty="0" err="1">
              <a:solidFill>
                <a:srgbClr val="0033A0"/>
              </a:solidFill>
              <a:latin typeface="Verdana" charset="0"/>
              <a:ea typeface="Verdana" charset="0"/>
              <a:cs typeface="Verdana" charset="0"/>
            </a:endParaRPr>
          </a:p>
        </p:txBody>
      </p:sp>
      <p:sp>
        <p:nvSpPr>
          <p:cNvPr id="39" name="Tijdelijke aanduiding voor tekst 16"/>
          <p:cNvSpPr>
            <a:spLocks noGrp="1"/>
          </p:cNvSpPr>
          <p:nvPr>
            <p:ph type="body" sz="quarter" idx="14" hasCustomPrompt="1"/>
          </p:nvPr>
        </p:nvSpPr>
        <p:spPr>
          <a:xfrm>
            <a:off x="389395" y="4961748"/>
            <a:ext cx="3564000" cy="1666661"/>
          </a:xfrm>
          <a:blipFill>
            <a:blip r:embed="rId2"/>
            <a:stretch>
              <a:fillRect/>
            </a:stretch>
          </a:blipFill>
        </p:spPr>
        <p:txBody>
          <a:bodyPr/>
          <a:lstStyle/>
          <a:p>
            <a:pPr lvl="0"/>
            <a:r>
              <a:rPr lang="en-GB" dirty="0"/>
              <a:t> </a:t>
            </a:r>
          </a:p>
        </p:txBody>
      </p:sp>
      <p:sp>
        <p:nvSpPr>
          <p:cNvPr id="40" name="Vrije vorm 39"/>
          <p:cNvSpPr/>
          <p:nvPr userDrawn="1"/>
        </p:nvSpPr>
        <p:spPr>
          <a:xfrm>
            <a:off x="6490203" y="-8513"/>
            <a:ext cx="2671437"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401563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3220" y="1"/>
            <a:ext cx="9147221" cy="5984875"/>
          </a:xfrm>
        </p:spPr>
        <p:txBody>
          <a:bodyPr lIns="2880000" tIns="756000" rIns="2880000" anchor="t" anchorCtr="0">
            <a:normAutofit/>
          </a:bodyPr>
          <a:lstStyle>
            <a:lvl1pPr marL="0" indent="0" algn="ctr">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smtClean="0"/>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2951386"/>
            <a:ext cx="1280863" cy="270065"/>
          </a:xfrm>
          <a:solidFill>
            <a:schemeClr val="tx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12" name="Titel 3"/>
          <p:cNvSpPr>
            <a:spLocks noGrp="1"/>
          </p:cNvSpPr>
          <p:nvPr>
            <p:ph type="title" hasCustomPrompt="1"/>
          </p:nvPr>
        </p:nvSpPr>
        <p:spPr>
          <a:xfrm>
            <a:off x="548879" y="2572548"/>
            <a:ext cx="2830757" cy="327200"/>
          </a:xfrm>
        </p:spPr>
        <p:txBody>
          <a:bodyPr tIns="36000" bIns="0"/>
          <a:lstStyle>
            <a:lvl1pPr>
              <a:defRPr sz="2100" strike="noStrike" baseline="0"/>
            </a:lvl1pPr>
          </a:lstStyle>
          <a:p>
            <a:r>
              <a:rPr lang="nl-NL" dirty="0" err="1"/>
              <a:t>HoofdStuk</a:t>
            </a:r>
            <a:r>
              <a:rPr lang="nl-NL" dirty="0"/>
              <a:t> Titel</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
        <p:nvSpPr>
          <p:cNvPr id="4" name="Tijdelijke aanduiding voor tekst 3"/>
          <p:cNvSpPr>
            <a:spLocks noGrp="1"/>
          </p:cNvSpPr>
          <p:nvPr>
            <p:ph type="body" sz="quarter" idx="13"/>
          </p:nvPr>
        </p:nvSpPr>
        <p:spPr>
          <a:xfrm>
            <a:off x="476096" y="1990140"/>
            <a:ext cx="7040810" cy="34671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0" name="Titel 3"/>
          <p:cNvSpPr>
            <a:spLocks noGrp="1"/>
          </p:cNvSpPr>
          <p:nvPr>
            <p:ph type="title"/>
          </p:nvPr>
        </p:nvSpPr>
        <p:spPr>
          <a:xfrm>
            <a:off x="548878" y="787637"/>
            <a:ext cx="3800574" cy="264876"/>
          </a:xfrm>
        </p:spPr>
        <p:txBody>
          <a:bodyPr tIns="36000" bIns="0"/>
          <a:lstStyle>
            <a:lvl1pPr>
              <a:defRPr sz="1650" strike="noStrike" baseline="0"/>
            </a:lvl1pPr>
          </a:lstStyle>
          <a:p>
            <a:r>
              <a:rPr lang="nl-NL" smtClean="0"/>
              <a:t>Klik om de stijl te bewerken</a:t>
            </a:r>
            <a:endParaRPr lang="nl-NL"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smtClean="0"/>
              <a:t>©ChristelGeerts©</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476096" y="1990140"/>
            <a:ext cx="8039254" cy="3467100"/>
          </a:xfrm>
        </p:spPr>
        <p:txBody>
          <a:bodyPr numCol="2" spcCol="126000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7" name="Titel 3"/>
          <p:cNvSpPr>
            <a:spLocks noGrp="1"/>
          </p:cNvSpPr>
          <p:nvPr>
            <p:ph type="title"/>
          </p:nvPr>
        </p:nvSpPr>
        <p:spPr>
          <a:xfrm>
            <a:off x="548879" y="787637"/>
            <a:ext cx="3800574" cy="264876"/>
          </a:xfrm>
        </p:spPr>
        <p:txBody>
          <a:bodyPr tIns="36000" bIns="0"/>
          <a:lstStyle>
            <a:lvl1pPr>
              <a:defRPr sz="1650" strike="noStrike" baseline="0"/>
            </a:lvl1pPr>
          </a:lstStyle>
          <a:p>
            <a:r>
              <a:rPr lang="nl-NL" smtClean="0"/>
              <a:t>Klik om de stijl te bewerken</a:t>
            </a:r>
            <a:endParaRPr lang="nl-NL" dirty="0"/>
          </a:p>
        </p:txBody>
      </p:sp>
      <p:sp>
        <p:nvSpPr>
          <p:cNvPr id="10" name="Ondertitel 2"/>
          <p:cNvSpPr>
            <a:spLocks noGrp="1"/>
          </p:cNvSpPr>
          <p:nvPr>
            <p:ph type="subTitle" idx="1" hasCustomPrompt="1"/>
          </p:nvPr>
        </p:nvSpPr>
        <p:spPr>
          <a:xfrm>
            <a:off x="548878" y="1104151"/>
            <a:ext cx="1280863" cy="270065"/>
          </a:xfrm>
          <a:solidFill>
            <a:schemeClr val="accent1"/>
          </a:solidFill>
        </p:spPr>
        <p:txBody>
          <a:bodyPr wrap="none" lIns="0" tIns="36000" bIns="36000" anchor="t" anchorCtr="0">
            <a:spAutoFit/>
          </a:bodyPr>
          <a:lstStyle>
            <a:lvl1pPr marL="72629" indent="0" algn="l">
              <a:buNone/>
              <a:tabLst/>
              <a:defRPr lang="nl-NL" sz="1350" kern="1200" cap="all" baseline="0" dirty="0" smtClean="0">
                <a:solidFill>
                  <a:schemeClr val="bg1"/>
                </a:solidFill>
                <a:latin typeface="Verdana" charset="0"/>
                <a:ea typeface="Verdana" charset="0"/>
                <a:cs typeface="Verdana"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nl-NL" dirty="0"/>
              <a:t>Ondertitel</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9144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jdelijke aanduiding voor titel 1"/>
          <p:cNvSpPr>
            <a:spLocks noGrp="1"/>
          </p:cNvSpPr>
          <p:nvPr>
            <p:ph type="title"/>
          </p:nvPr>
        </p:nvSpPr>
        <p:spPr>
          <a:xfrm>
            <a:off x="548879" y="721986"/>
            <a:ext cx="846239" cy="301227"/>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478684" y="2026507"/>
            <a:ext cx="7962524"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457950" y="6265518"/>
            <a:ext cx="2057400" cy="156560"/>
          </a:xfrm>
          <a:prstGeom prst="rect">
            <a:avLst/>
          </a:prstGeom>
        </p:spPr>
        <p:txBody>
          <a:bodyPr vert="horz" lIns="91440" tIns="45720" rIns="91440" bIns="45720" rtlCol="0" anchor="ctr"/>
          <a:lstStyle>
            <a:lvl1pPr algn="r">
              <a:defRPr sz="750">
                <a:solidFill>
                  <a:schemeClr val="accent2"/>
                </a:solidFill>
                <a:latin typeface="Verdana" charset="0"/>
                <a:ea typeface="Verdana" charset="0"/>
                <a:cs typeface="Verdana" charset="0"/>
              </a:defRPr>
            </a:lvl1pPr>
          </a:lstStyle>
          <a:p>
            <a:r>
              <a:rPr lang="nl-NL" smtClean="0"/>
              <a:t>©ChristelGeerts©</a:t>
            </a:r>
            <a:endParaRPr lang="nl-NL" dirty="0"/>
          </a:p>
        </p:txBody>
      </p:sp>
      <p:sp>
        <p:nvSpPr>
          <p:cNvPr id="6" name="Tijdelijke aanduiding voor dianummer 5"/>
          <p:cNvSpPr>
            <a:spLocks noGrp="1"/>
          </p:cNvSpPr>
          <p:nvPr>
            <p:ph type="sldNum" sz="quarter" idx="4"/>
          </p:nvPr>
        </p:nvSpPr>
        <p:spPr>
          <a:xfrm>
            <a:off x="6457950" y="6418140"/>
            <a:ext cx="2057400" cy="173749"/>
          </a:xfrm>
          <a:prstGeom prst="rect">
            <a:avLst/>
          </a:prstGeom>
        </p:spPr>
        <p:txBody>
          <a:bodyPr vert="horz" lIns="91440" tIns="45720" rIns="91440" bIns="45720" rtlCol="0" anchor="ctr"/>
          <a:lstStyle>
            <a:lvl1pPr algn="r">
              <a:defRPr sz="75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pic>
        <p:nvPicPr>
          <p:cNvPr id="11" name="Afbeelding 10"/>
          <p:cNvPicPr>
            <a:picLocks noChangeAspect="1"/>
          </p:cNvPicPr>
          <p:nvPr userDrawn="1"/>
        </p:nvPicPr>
        <p:blipFill rotWithShape="1">
          <a:blip r:embed="rId34">
            <a:extLst>
              <a:ext uri="{28A0092B-C50C-407E-A947-70E740481C1C}">
                <a14:useLocalDpi xmlns:a14="http://schemas.microsoft.com/office/drawing/2010/main" val="0"/>
              </a:ext>
            </a:extLst>
          </a:blip>
          <a:srcRect l="3129" t="17119" r="81092" b="18852"/>
          <a:stretch/>
        </p:blipFill>
        <p:spPr>
          <a:xfrm>
            <a:off x="386072" y="6074869"/>
            <a:ext cx="1615971" cy="614755"/>
          </a:xfrm>
          <a:prstGeom prst="rect">
            <a:avLst/>
          </a:prstGeom>
          <a:effectLst/>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 id="2147483726" r:id="rId30"/>
    <p:sldLayoutId id="2147483727" r:id="rId31"/>
    <p:sldLayoutId id="2147483728" r:id="rId32"/>
  </p:sldLayoutIdLst>
  <p:hf hdr="0"/>
  <p:txStyles>
    <p:titleStyle>
      <a:lvl1pPr marL="100013" indent="0" algn="l" defTabSz="685783" rtl="0" eaLnBrk="1" latinLnBrk="0" hangingPunct="1">
        <a:lnSpc>
          <a:spcPct val="90000"/>
        </a:lnSpc>
        <a:spcBef>
          <a:spcPct val="0"/>
        </a:spcBef>
        <a:buNone/>
        <a:tabLst/>
        <a:defRPr sz="1650" kern="1200" cap="all" baseline="0">
          <a:solidFill>
            <a:schemeClr val="bg1"/>
          </a:solidFill>
          <a:latin typeface="Verdana" charset="0"/>
          <a:ea typeface="Verdana" charset="0"/>
          <a:cs typeface="Verdana" charset="0"/>
        </a:defRPr>
      </a:lvl1pPr>
    </p:titleStyle>
    <p:bodyStyle>
      <a:lvl1pPr marL="0" indent="0" algn="l" defTabSz="685783" rtl="0" eaLnBrk="1" latinLnBrk="0" hangingPunct="1">
        <a:lnSpc>
          <a:spcPct val="95000"/>
        </a:lnSpc>
        <a:spcBef>
          <a:spcPts val="750"/>
        </a:spcBef>
        <a:spcAft>
          <a:spcPts val="750"/>
        </a:spcAft>
        <a:buFont typeface="Arial" charset="0"/>
        <a:buNone/>
        <a:defRPr sz="1200" kern="1200">
          <a:solidFill>
            <a:schemeClr val="accent1"/>
          </a:solidFill>
          <a:latin typeface="Verdana" charset="0"/>
          <a:ea typeface="Verdana" charset="0"/>
          <a:cs typeface="Verdana" charset="0"/>
        </a:defRPr>
      </a:lvl1pPr>
      <a:lvl2pPr marL="201216" indent="-192881" algn="l" defTabSz="685783" rtl="0" eaLnBrk="1" latinLnBrk="0" hangingPunct="1">
        <a:lnSpc>
          <a:spcPct val="95000"/>
        </a:lnSpc>
        <a:spcBef>
          <a:spcPts val="375"/>
        </a:spcBef>
        <a:buClr>
          <a:srgbClr val="FF5000"/>
        </a:buClr>
        <a:buSzPct val="90000"/>
        <a:buFont typeface="LucidaGrande"/>
        <a:buChar char="►"/>
        <a:tabLst/>
        <a:defRPr sz="1050" kern="1200">
          <a:solidFill>
            <a:schemeClr val="accent1"/>
          </a:solidFill>
          <a:latin typeface="Verdana" charset="0"/>
          <a:ea typeface="Verdana" charset="0"/>
          <a:cs typeface="Verdana" charset="0"/>
        </a:defRPr>
      </a:lvl2pPr>
      <a:lvl3pPr marL="503635" indent="-165497" algn="l" defTabSz="685783" rtl="0" eaLnBrk="1" latinLnBrk="0" hangingPunct="1">
        <a:lnSpc>
          <a:spcPct val="95000"/>
        </a:lnSpc>
        <a:spcBef>
          <a:spcPts val="375"/>
        </a:spcBef>
        <a:buClr>
          <a:schemeClr val="bg1">
            <a:lumMod val="50000"/>
          </a:schemeClr>
        </a:buClr>
        <a:buSzPct val="90000"/>
        <a:buFont typeface="LucidaGrande"/>
        <a:buChar char="►"/>
        <a:tabLst/>
        <a:defRPr sz="1050" kern="1200">
          <a:solidFill>
            <a:schemeClr val="accent1"/>
          </a:solidFill>
          <a:latin typeface="Verdana" charset="0"/>
          <a:ea typeface="Verdana" charset="0"/>
          <a:cs typeface="Verdana" charset="0"/>
        </a:defRPr>
      </a:lvl3pPr>
      <a:lvl4pPr marL="804863" indent="-164306" algn="l" defTabSz="685783" rtl="0" eaLnBrk="1" latinLnBrk="0" hangingPunct="1">
        <a:lnSpc>
          <a:spcPct val="95000"/>
        </a:lnSpc>
        <a:spcBef>
          <a:spcPts val="375"/>
        </a:spcBef>
        <a:buClr>
          <a:srgbClr val="FF5000"/>
        </a:buClr>
        <a:buFont typeface="Arial"/>
        <a:buChar char="•"/>
        <a:tabLst/>
        <a:defRPr sz="1050" kern="1200">
          <a:solidFill>
            <a:schemeClr val="accent1"/>
          </a:solidFill>
          <a:latin typeface="Verdana" charset="0"/>
          <a:ea typeface="Verdana" charset="0"/>
          <a:cs typeface="Verdana" charset="0"/>
        </a:defRPr>
      </a:lvl4pPr>
      <a:lvl5pPr marL="1107281" indent="-173831" algn="l" defTabSz="685783" rtl="0" eaLnBrk="1" latinLnBrk="0" hangingPunct="1">
        <a:lnSpc>
          <a:spcPct val="95000"/>
        </a:lnSpc>
        <a:spcBef>
          <a:spcPts val="375"/>
        </a:spcBef>
        <a:buClr>
          <a:schemeClr val="bg1">
            <a:lumMod val="50000"/>
          </a:schemeClr>
        </a:buClr>
        <a:buFont typeface="Arial"/>
        <a:buChar char="•"/>
        <a:tabLst/>
        <a:defRPr sz="1050" kern="1200">
          <a:solidFill>
            <a:schemeClr val="accent1"/>
          </a:solidFill>
          <a:latin typeface="Verdana" charset="0"/>
          <a:ea typeface="Verdana" charset="0"/>
          <a:cs typeface="Verdana"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9144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jdelijke aanduiding voor titel 1"/>
          <p:cNvSpPr>
            <a:spLocks noGrp="1"/>
          </p:cNvSpPr>
          <p:nvPr>
            <p:ph type="title"/>
          </p:nvPr>
        </p:nvSpPr>
        <p:spPr>
          <a:xfrm>
            <a:off x="548879" y="721986"/>
            <a:ext cx="846239" cy="301227"/>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478684" y="2026507"/>
            <a:ext cx="7962524"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457950" y="6265518"/>
            <a:ext cx="2057400" cy="156560"/>
          </a:xfrm>
          <a:prstGeom prst="rect">
            <a:avLst/>
          </a:prstGeom>
        </p:spPr>
        <p:txBody>
          <a:bodyPr vert="horz" lIns="91440" tIns="45720" rIns="91440" bIns="45720" rtlCol="0" anchor="ctr"/>
          <a:lstStyle>
            <a:lvl1pPr algn="r">
              <a:defRPr sz="750">
                <a:solidFill>
                  <a:schemeClr val="accent2"/>
                </a:solidFill>
                <a:latin typeface="Verdana" charset="0"/>
                <a:ea typeface="Verdana" charset="0"/>
                <a:cs typeface="Verdana" charset="0"/>
              </a:defRPr>
            </a:lvl1pPr>
          </a:lstStyle>
          <a:p>
            <a:r>
              <a:rPr lang="nl-NL" smtClean="0"/>
              <a:t>©ChristelGeerts©</a:t>
            </a:r>
            <a:endParaRPr lang="nl-NL" dirty="0"/>
          </a:p>
        </p:txBody>
      </p:sp>
      <p:sp>
        <p:nvSpPr>
          <p:cNvPr id="6" name="Tijdelijke aanduiding voor dianummer 5"/>
          <p:cNvSpPr>
            <a:spLocks noGrp="1"/>
          </p:cNvSpPr>
          <p:nvPr>
            <p:ph type="sldNum" sz="quarter" idx="4"/>
          </p:nvPr>
        </p:nvSpPr>
        <p:spPr>
          <a:xfrm>
            <a:off x="6457950" y="6418140"/>
            <a:ext cx="2057400" cy="173749"/>
          </a:xfrm>
          <a:prstGeom prst="rect">
            <a:avLst/>
          </a:prstGeom>
        </p:spPr>
        <p:txBody>
          <a:bodyPr vert="horz" lIns="91440" tIns="45720" rIns="91440" bIns="45720" rtlCol="0" anchor="ctr"/>
          <a:lstStyle>
            <a:lvl1pPr algn="r">
              <a:defRPr sz="75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16-11-2021</a:t>
            </a:fld>
            <a:r>
              <a:rPr lang="nl-NL"/>
              <a:t> | </a:t>
            </a:r>
            <a:fld id="{2DAB09C5-3251-4B47-B002-D03712DC64C3}" type="slidenum">
              <a:rPr lang="nl-NL" smtClean="0"/>
              <a:pPr/>
              <a:t>‹nr.›</a:t>
            </a:fld>
            <a:endParaRPr lang="nl-NL" dirty="0"/>
          </a:p>
        </p:txBody>
      </p:sp>
      <p:pic>
        <p:nvPicPr>
          <p:cNvPr id="11" name="Afbeelding 10"/>
          <p:cNvPicPr>
            <a:picLocks noChangeAspect="1"/>
          </p:cNvPicPr>
          <p:nvPr userDrawn="1"/>
        </p:nvPicPr>
        <p:blipFill rotWithShape="1">
          <a:blip r:embed="rId31">
            <a:extLst>
              <a:ext uri="{28A0092B-C50C-407E-A947-70E740481C1C}">
                <a14:useLocalDpi xmlns:a14="http://schemas.microsoft.com/office/drawing/2010/main" val="0"/>
              </a:ext>
            </a:extLst>
          </a:blip>
          <a:srcRect l="3129" t="17119" r="81092" b="18852"/>
          <a:stretch/>
        </p:blipFill>
        <p:spPr>
          <a:xfrm>
            <a:off x="386072" y="6074869"/>
            <a:ext cx="1615971" cy="614755"/>
          </a:xfrm>
          <a:prstGeom prst="rect">
            <a:avLst/>
          </a:prstGeom>
          <a:effectLst/>
        </p:spPr>
      </p:pic>
    </p:spTree>
    <p:extLst>
      <p:ext uri="{BB962C8B-B14F-4D97-AF65-F5344CB8AC3E}">
        <p14:creationId xmlns:p14="http://schemas.microsoft.com/office/powerpoint/2010/main" val="269890198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Lst>
  <p:hf hdr="0"/>
  <p:txStyles>
    <p:titleStyle>
      <a:lvl1pPr marL="100013" indent="0" algn="l" defTabSz="685783" rtl="0" eaLnBrk="1" latinLnBrk="0" hangingPunct="1">
        <a:lnSpc>
          <a:spcPct val="90000"/>
        </a:lnSpc>
        <a:spcBef>
          <a:spcPct val="0"/>
        </a:spcBef>
        <a:buNone/>
        <a:tabLst/>
        <a:defRPr sz="1650" kern="1200" cap="all" baseline="0">
          <a:solidFill>
            <a:schemeClr val="bg1"/>
          </a:solidFill>
          <a:latin typeface="Verdana" charset="0"/>
          <a:ea typeface="Verdana" charset="0"/>
          <a:cs typeface="Verdana" charset="0"/>
        </a:defRPr>
      </a:lvl1pPr>
    </p:titleStyle>
    <p:bodyStyle>
      <a:lvl1pPr marL="0" indent="0" algn="l" defTabSz="685783" rtl="0" eaLnBrk="1" latinLnBrk="0" hangingPunct="1">
        <a:lnSpc>
          <a:spcPct val="95000"/>
        </a:lnSpc>
        <a:spcBef>
          <a:spcPts val="750"/>
        </a:spcBef>
        <a:spcAft>
          <a:spcPts val="750"/>
        </a:spcAft>
        <a:buFont typeface="Arial" charset="0"/>
        <a:buNone/>
        <a:defRPr sz="1200" kern="1200">
          <a:solidFill>
            <a:schemeClr val="accent1"/>
          </a:solidFill>
          <a:latin typeface="Verdana" charset="0"/>
          <a:ea typeface="Verdana" charset="0"/>
          <a:cs typeface="Verdana" charset="0"/>
        </a:defRPr>
      </a:lvl1pPr>
      <a:lvl2pPr marL="201216" indent="-192881" algn="l" defTabSz="685783" rtl="0" eaLnBrk="1" latinLnBrk="0" hangingPunct="1">
        <a:lnSpc>
          <a:spcPct val="95000"/>
        </a:lnSpc>
        <a:spcBef>
          <a:spcPts val="375"/>
        </a:spcBef>
        <a:buClr>
          <a:srgbClr val="FF5000"/>
        </a:buClr>
        <a:buSzPct val="90000"/>
        <a:buFont typeface="LucidaGrande"/>
        <a:buChar char="►"/>
        <a:tabLst/>
        <a:defRPr sz="1050" kern="1200">
          <a:solidFill>
            <a:schemeClr val="accent1"/>
          </a:solidFill>
          <a:latin typeface="Verdana" charset="0"/>
          <a:ea typeface="Verdana" charset="0"/>
          <a:cs typeface="Verdana" charset="0"/>
        </a:defRPr>
      </a:lvl2pPr>
      <a:lvl3pPr marL="503635" indent="-165497" algn="l" defTabSz="685783" rtl="0" eaLnBrk="1" latinLnBrk="0" hangingPunct="1">
        <a:lnSpc>
          <a:spcPct val="95000"/>
        </a:lnSpc>
        <a:spcBef>
          <a:spcPts val="375"/>
        </a:spcBef>
        <a:buClr>
          <a:schemeClr val="bg1">
            <a:lumMod val="50000"/>
          </a:schemeClr>
        </a:buClr>
        <a:buSzPct val="90000"/>
        <a:buFont typeface="LucidaGrande"/>
        <a:buChar char="►"/>
        <a:tabLst/>
        <a:defRPr sz="1050" kern="1200">
          <a:solidFill>
            <a:schemeClr val="accent1"/>
          </a:solidFill>
          <a:latin typeface="Verdana" charset="0"/>
          <a:ea typeface="Verdana" charset="0"/>
          <a:cs typeface="Verdana" charset="0"/>
        </a:defRPr>
      </a:lvl3pPr>
      <a:lvl4pPr marL="804863" indent="-164306" algn="l" defTabSz="685783" rtl="0" eaLnBrk="1" latinLnBrk="0" hangingPunct="1">
        <a:lnSpc>
          <a:spcPct val="95000"/>
        </a:lnSpc>
        <a:spcBef>
          <a:spcPts val="375"/>
        </a:spcBef>
        <a:buClr>
          <a:srgbClr val="FF5000"/>
        </a:buClr>
        <a:buFont typeface="Arial"/>
        <a:buChar char="•"/>
        <a:tabLst/>
        <a:defRPr sz="1050" kern="1200">
          <a:solidFill>
            <a:schemeClr val="accent1"/>
          </a:solidFill>
          <a:latin typeface="Verdana" charset="0"/>
          <a:ea typeface="Verdana" charset="0"/>
          <a:cs typeface="Verdana" charset="0"/>
        </a:defRPr>
      </a:lvl4pPr>
      <a:lvl5pPr marL="1107281" indent="-173831" algn="l" defTabSz="685783" rtl="0" eaLnBrk="1" latinLnBrk="0" hangingPunct="1">
        <a:lnSpc>
          <a:spcPct val="95000"/>
        </a:lnSpc>
        <a:spcBef>
          <a:spcPts val="375"/>
        </a:spcBef>
        <a:buClr>
          <a:schemeClr val="bg1">
            <a:lumMod val="50000"/>
          </a:schemeClr>
        </a:buClr>
        <a:buFont typeface="Arial"/>
        <a:buChar char="•"/>
        <a:tabLst/>
        <a:defRPr sz="1050" kern="1200">
          <a:solidFill>
            <a:schemeClr val="accent1"/>
          </a:solidFill>
          <a:latin typeface="Verdana" charset="0"/>
          <a:ea typeface="Verdana" charset="0"/>
          <a:cs typeface="Verdana"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2.jfif"/><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2.jfif"/><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NL" smtClean="0"/>
              <a:t>©ChristelGeerts©</a:t>
            </a:r>
            <a:endParaRPr lang="nl-NL" dirty="0"/>
          </a:p>
        </p:txBody>
      </p:sp>
      <p:sp>
        <p:nvSpPr>
          <p:cNvPr id="3" name="Tijdelijke aanduiding voor dianummer 2"/>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1</a:t>
            </a:fld>
            <a:endParaRPr lang="nl-NL" dirty="0"/>
          </a:p>
        </p:txBody>
      </p:sp>
      <p:sp>
        <p:nvSpPr>
          <p:cNvPr id="6" name="Tijdelijke aanduiding voor tekst 5"/>
          <p:cNvSpPr>
            <a:spLocks noGrp="1"/>
          </p:cNvSpPr>
          <p:nvPr>
            <p:ph type="body" sz="quarter" idx="13"/>
          </p:nvPr>
        </p:nvSpPr>
        <p:spPr/>
        <p:txBody>
          <a:bodyPr/>
          <a:lstStyle/>
          <a:p>
            <a:r>
              <a:rPr lang="nl-BE" sz="2400" dirty="0" err="1"/>
              <a:t>age-friendly</a:t>
            </a:r>
            <a:r>
              <a:rPr lang="nl-BE" sz="2400" dirty="0"/>
              <a:t> </a:t>
            </a:r>
            <a:r>
              <a:rPr lang="nl-BE" sz="2400" dirty="0" err="1"/>
              <a:t>cities</a:t>
            </a:r>
            <a:endParaRPr lang="nl-NL" sz="2400" dirty="0"/>
          </a:p>
        </p:txBody>
      </p:sp>
      <p:sp>
        <p:nvSpPr>
          <p:cNvPr id="7" name="Tijdelijke aanduiding voor tekst 6"/>
          <p:cNvSpPr>
            <a:spLocks noGrp="1"/>
          </p:cNvSpPr>
          <p:nvPr>
            <p:ph type="body" sz="quarter" idx="14"/>
          </p:nvPr>
        </p:nvSpPr>
        <p:spPr/>
        <p:txBody>
          <a:bodyPr/>
          <a:lstStyle/>
          <a:p>
            <a:r>
              <a:rPr lang="nl-BE" sz="2400" dirty="0" err="1"/>
              <a:t>active</a:t>
            </a:r>
            <a:r>
              <a:rPr lang="nl-BE" sz="2400" dirty="0"/>
              <a:t> </a:t>
            </a:r>
            <a:r>
              <a:rPr lang="nl-BE" sz="2400" dirty="0" err="1"/>
              <a:t>ageing</a:t>
            </a:r>
            <a:endParaRPr lang="nl-BE" sz="2400" dirty="0"/>
          </a:p>
          <a:p>
            <a:endParaRPr lang="nl-NL" dirty="0"/>
          </a:p>
        </p:txBody>
      </p:sp>
      <p:sp>
        <p:nvSpPr>
          <p:cNvPr id="8" name="Tijdelijke aanduiding voor tekst 7"/>
          <p:cNvSpPr>
            <a:spLocks noGrp="1"/>
          </p:cNvSpPr>
          <p:nvPr>
            <p:ph type="body" sz="quarter" idx="15"/>
          </p:nvPr>
        </p:nvSpPr>
        <p:spPr/>
        <p:txBody>
          <a:bodyPr/>
          <a:lstStyle/>
          <a:p>
            <a:r>
              <a:rPr lang="nl-BE" sz="2400" dirty="0" err="1"/>
              <a:t>ageism</a:t>
            </a:r>
            <a:r>
              <a:rPr lang="nl-BE" sz="2400" dirty="0"/>
              <a:t> tegengaan</a:t>
            </a:r>
          </a:p>
          <a:p>
            <a:endParaRPr lang="nl-NL" dirty="0"/>
          </a:p>
        </p:txBody>
      </p:sp>
      <p:sp>
        <p:nvSpPr>
          <p:cNvPr id="4" name="Titel 3"/>
          <p:cNvSpPr>
            <a:spLocks noGrp="1"/>
          </p:cNvSpPr>
          <p:nvPr>
            <p:ph type="title"/>
          </p:nvPr>
        </p:nvSpPr>
        <p:spPr>
          <a:xfrm>
            <a:off x="548879" y="782971"/>
            <a:ext cx="1410496" cy="264876"/>
          </a:xfrm>
        </p:spPr>
        <p:txBody>
          <a:bodyPr/>
          <a:lstStyle/>
          <a:p>
            <a:r>
              <a:rPr lang="nl-BE" dirty="0"/>
              <a:t>inleiding</a:t>
            </a:r>
            <a:endParaRPr lang="nl-NL" dirty="0"/>
          </a:p>
        </p:txBody>
      </p:sp>
      <p:sp>
        <p:nvSpPr>
          <p:cNvPr id="5" name="Ondertitel 4"/>
          <p:cNvSpPr>
            <a:spLocks noGrp="1"/>
          </p:cNvSpPr>
          <p:nvPr>
            <p:ph type="subTitle" idx="1"/>
          </p:nvPr>
        </p:nvSpPr>
        <p:spPr>
          <a:xfrm>
            <a:off x="548878" y="1104151"/>
            <a:ext cx="4096378" cy="672611"/>
          </a:xfrm>
        </p:spPr>
        <p:txBody>
          <a:bodyPr/>
          <a:lstStyle/>
          <a:p>
            <a:r>
              <a:rPr lang="nl-BE" dirty="0" smtClean="0"/>
              <a:t>PARTICIPATIE = Meer </a:t>
            </a:r>
            <a:r>
              <a:rPr lang="nl-BE" dirty="0"/>
              <a:t>dan uw zegje doen</a:t>
            </a:r>
          </a:p>
          <a:p>
            <a:endParaRPr lang="nl-NL" dirty="0"/>
          </a:p>
        </p:txBody>
      </p:sp>
    </p:spTree>
    <p:extLst>
      <p:ext uri="{BB962C8B-B14F-4D97-AF65-F5344CB8AC3E}">
        <p14:creationId xmlns:p14="http://schemas.microsoft.com/office/powerpoint/2010/main" val="140047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 </a:t>
            </a:r>
            <a:r>
              <a:rPr lang="nl-BE" sz="2400" dirty="0" smtClean="0"/>
              <a:t>Waaraan denkt U bij het begrip ‘oudere’?</a:t>
            </a:r>
            <a:endParaRPr lang="nl-BE" sz="2400" dirty="0"/>
          </a:p>
        </p:txBody>
      </p:sp>
      <p:sp>
        <p:nvSpPr>
          <p:cNvPr id="4" name="Titel 3"/>
          <p:cNvSpPr>
            <a:spLocks noGrp="1"/>
          </p:cNvSpPr>
          <p:nvPr>
            <p:ph type="title"/>
          </p:nvPr>
        </p:nvSpPr>
        <p:spPr/>
        <p:txBody>
          <a:bodyPr/>
          <a:lstStyle/>
          <a:p>
            <a:endParaRPr lang="nl-BE"/>
          </a:p>
        </p:txBody>
      </p:sp>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10</a:t>
            </a:fld>
            <a:endParaRPr lang="nl-BE"/>
          </a:p>
        </p:txBody>
      </p:sp>
    </p:spTree>
    <p:extLst>
      <p:ext uri="{BB962C8B-B14F-4D97-AF65-F5344CB8AC3E}">
        <p14:creationId xmlns:p14="http://schemas.microsoft.com/office/powerpoint/2010/main" val="272267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40AF5-A128-4174-A501-42E95E9D78AA}"/>
              </a:ext>
            </a:extLst>
          </p:cNvPr>
          <p:cNvSpPr>
            <a:spLocks noGrp="1"/>
          </p:cNvSpPr>
          <p:nvPr>
            <p:ph type="ctrTitle"/>
          </p:nvPr>
        </p:nvSpPr>
        <p:spPr>
          <a:xfrm>
            <a:off x="1007906" y="1426304"/>
            <a:ext cx="6858000" cy="592932"/>
          </a:xfrm>
        </p:spPr>
        <p:txBody>
          <a:bodyPr>
            <a:noAutofit/>
          </a:bodyPr>
          <a:lstStyle/>
          <a:p>
            <a:pPr algn="l"/>
            <a:endParaRPr lang="nl-BE" sz="2400" b="1" dirty="0">
              <a:solidFill>
                <a:srgbClr val="494949"/>
              </a:solidFill>
              <a:latin typeface="Open sans"/>
              <a:cs typeface="Calibri" panose="020F0502020204030204" pitchFamily="34" charset="0"/>
            </a:endParaRPr>
          </a:p>
        </p:txBody>
      </p:sp>
      <p:sp>
        <p:nvSpPr>
          <p:cNvPr id="9" name="Rechthoek 8">
            <a:extLst>
              <a:ext uri="{FF2B5EF4-FFF2-40B4-BE49-F238E27FC236}">
                <a16:creationId xmlns:a16="http://schemas.microsoft.com/office/drawing/2014/main" id="{0F15F786-CBE9-431D-B4FC-BDBE3EFE8F5D}"/>
              </a:ext>
            </a:extLst>
          </p:cNvPr>
          <p:cNvSpPr/>
          <p:nvPr/>
        </p:nvSpPr>
        <p:spPr>
          <a:xfrm rot="16200000">
            <a:off x="-248317" y="2244164"/>
            <a:ext cx="1890000" cy="135000"/>
          </a:xfrm>
          <a:prstGeom prst="rect">
            <a:avLst/>
          </a:prstGeom>
          <a:solidFill>
            <a:srgbClr val="494949"/>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Ondertitel 2">
            <a:extLst>
              <a:ext uri="{FF2B5EF4-FFF2-40B4-BE49-F238E27FC236}">
                <a16:creationId xmlns:a16="http://schemas.microsoft.com/office/drawing/2014/main" id="{300F66F4-4C13-46F9-AE3C-F9C799C42FBB}"/>
              </a:ext>
            </a:extLst>
          </p:cNvPr>
          <p:cNvSpPr>
            <a:spLocks noGrp="1"/>
          </p:cNvSpPr>
          <p:nvPr>
            <p:ph type="subTitle" idx="1"/>
          </p:nvPr>
        </p:nvSpPr>
        <p:spPr>
          <a:xfrm>
            <a:off x="1074492" y="1992634"/>
            <a:ext cx="7440326" cy="3150867"/>
          </a:xfrm>
        </p:spPr>
        <p:txBody>
          <a:bodyPr>
            <a:normAutofit/>
          </a:bodyPr>
          <a:lstStyle/>
          <a:p>
            <a:pPr lvl="0" algn="l"/>
            <a:endParaRPr lang="nl-BE" dirty="0">
              <a:solidFill>
                <a:srgbClr val="494949"/>
              </a:solidFill>
            </a:endParaRPr>
          </a:p>
          <a:p>
            <a:pPr marL="257175" indent="-257175"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Zorg? </a:t>
            </a:r>
          </a:p>
          <a:p>
            <a:pPr marL="257175" indent="-257175"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Afhankelijk zijn? </a:t>
            </a:r>
          </a:p>
          <a:p>
            <a:pPr marL="257175" indent="-257175"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Afname van mogelijkheden? </a:t>
            </a:r>
          </a:p>
          <a:p>
            <a:pPr marL="257175" indent="-257175"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Opvallende uiterlijke kenmerken? </a:t>
            </a:r>
          </a:p>
          <a:p>
            <a:pPr marL="257175" indent="-257175"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Eenzaamheid? </a:t>
            </a:r>
          </a:p>
          <a:p>
            <a:pPr algn="l">
              <a:lnSpc>
                <a:spcPct val="150000"/>
              </a:lnSpc>
            </a:pPr>
            <a:endParaRPr lang="nl-BE" dirty="0">
              <a:solidFill>
                <a:srgbClr val="494949"/>
              </a:solidFill>
              <a:latin typeface="Open sans"/>
            </a:endParaRPr>
          </a:p>
        </p:txBody>
      </p:sp>
      <p:pic>
        <p:nvPicPr>
          <p:cNvPr id="17" name="Afbeelding 16">
            <a:extLst>
              <a:ext uri="{FF2B5EF4-FFF2-40B4-BE49-F238E27FC236}">
                <a16:creationId xmlns:a16="http://schemas.microsoft.com/office/drawing/2014/main" id="{D7F8E468-162A-49F9-BA51-E14A06BC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607" y="5989124"/>
            <a:ext cx="790199" cy="607190"/>
          </a:xfrm>
          <a:prstGeom prst="rect">
            <a:avLst/>
          </a:prstGeom>
        </p:spPr>
      </p:pic>
      <p:sp>
        <p:nvSpPr>
          <p:cNvPr id="18" name="Rechthoek 17">
            <a:extLst>
              <a:ext uri="{FF2B5EF4-FFF2-40B4-BE49-F238E27FC236}">
                <a16:creationId xmlns:a16="http://schemas.microsoft.com/office/drawing/2014/main" id="{8844E544-771E-41BA-9324-687B70402FB8}"/>
              </a:ext>
            </a:extLst>
          </p:cNvPr>
          <p:cNvSpPr/>
          <p:nvPr/>
        </p:nvSpPr>
        <p:spPr>
          <a:xfrm>
            <a:off x="8483707" y="959273"/>
            <a:ext cx="540000" cy="540000"/>
          </a:xfrm>
          <a:prstGeom prst="rect">
            <a:avLst/>
          </a:prstGeom>
          <a:solidFill>
            <a:srgbClr val="4B7263"/>
          </a:solidFill>
          <a:ln>
            <a:solidFill>
              <a:srgbClr val="4B7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pic>
        <p:nvPicPr>
          <p:cNvPr id="20" name="Afbeelding 2">
            <a:extLst>
              <a:ext uri="{FF2B5EF4-FFF2-40B4-BE49-F238E27FC236}">
                <a16:creationId xmlns:a16="http://schemas.microsoft.com/office/drawing/2014/main" id="{BC85C8DB-656F-4DDD-8890-C3E59C96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099" y="6063200"/>
            <a:ext cx="1410034" cy="5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hoek 21">
            <a:extLst>
              <a:ext uri="{FF2B5EF4-FFF2-40B4-BE49-F238E27FC236}">
                <a16:creationId xmlns:a16="http://schemas.microsoft.com/office/drawing/2014/main" id="{5E2115AB-C0CF-4851-8C94-1E1B5E358CE1}"/>
              </a:ext>
            </a:extLst>
          </p:cNvPr>
          <p:cNvSpPr/>
          <p:nvPr/>
        </p:nvSpPr>
        <p:spPr>
          <a:xfrm>
            <a:off x="133226" y="5343353"/>
            <a:ext cx="540000" cy="540000"/>
          </a:xfrm>
          <a:prstGeom prst="rect">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9" name="Afbeelding 18" descr="Afbeelding met schoeisel&#10;&#10;Automatisch gegenereerde beschrijving">
            <a:extLst>
              <a:ext uri="{FF2B5EF4-FFF2-40B4-BE49-F238E27FC236}">
                <a16:creationId xmlns:a16="http://schemas.microsoft.com/office/drawing/2014/main" id="{53D981D0-CEC6-413C-A8A2-24BBE1497E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193" y="3567519"/>
            <a:ext cx="2787062" cy="1857548"/>
          </a:xfrm>
          <a:prstGeom prst="rect">
            <a:avLst/>
          </a:prstGeom>
        </p:spPr>
      </p:pic>
      <p:pic>
        <p:nvPicPr>
          <p:cNvPr id="10" name="Afbeelding 9" descr="Afbeelding met tekst, buiten, teken, lucht&#10;&#10;Automatisch gegenereerde beschrijving">
            <a:extLst>
              <a:ext uri="{FF2B5EF4-FFF2-40B4-BE49-F238E27FC236}">
                <a16:creationId xmlns:a16="http://schemas.microsoft.com/office/drawing/2014/main" id="{81A2362E-DF3F-4530-A28F-AA20A616BD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049" y="2233972"/>
            <a:ext cx="1290346" cy="1360976"/>
          </a:xfrm>
          <a:prstGeom prst="rect">
            <a:avLst/>
          </a:prstGeom>
        </p:spPr>
      </p:pic>
      <p:pic>
        <p:nvPicPr>
          <p:cNvPr id="13" name="Afbeelding 12" descr="Afbeelding met boom, buiten, persoon, dragen&#10;&#10;Automatisch gegenereerde beschrijving">
            <a:extLst>
              <a:ext uri="{FF2B5EF4-FFF2-40B4-BE49-F238E27FC236}">
                <a16:creationId xmlns:a16="http://schemas.microsoft.com/office/drawing/2014/main" id="{355FE1F9-2161-4561-A73D-20DA4BF040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6949" y="2576542"/>
            <a:ext cx="1432823" cy="2148407"/>
          </a:xfrm>
          <a:prstGeom prst="rect">
            <a:avLst/>
          </a:prstGeom>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4" name="Tijdelijke aanduiding voor voettekst 3"/>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11</a:t>
            </a:fld>
            <a:endParaRPr lang="nl-BE"/>
          </a:p>
        </p:txBody>
      </p:sp>
    </p:spTree>
    <p:extLst>
      <p:ext uri="{BB962C8B-B14F-4D97-AF65-F5344CB8AC3E}">
        <p14:creationId xmlns:p14="http://schemas.microsoft.com/office/powerpoint/2010/main" val="83610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40AF5-A128-4174-A501-42E95E9D78AA}"/>
              </a:ext>
            </a:extLst>
          </p:cNvPr>
          <p:cNvSpPr>
            <a:spLocks noGrp="1"/>
          </p:cNvSpPr>
          <p:nvPr>
            <p:ph type="ctrTitle"/>
          </p:nvPr>
        </p:nvSpPr>
        <p:spPr>
          <a:xfrm>
            <a:off x="1007906" y="1426304"/>
            <a:ext cx="6858000" cy="592932"/>
          </a:xfrm>
        </p:spPr>
        <p:txBody>
          <a:bodyPr>
            <a:noAutofit/>
          </a:bodyPr>
          <a:lstStyle/>
          <a:p>
            <a:pPr algn="l"/>
            <a:endParaRPr lang="nl-BE" sz="2400" b="1" dirty="0">
              <a:solidFill>
                <a:srgbClr val="494949"/>
              </a:solidFill>
              <a:latin typeface="Open sans"/>
              <a:cs typeface="Calibri" panose="020F0502020204030204" pitchFamily="34" charset="0"/>
            </a:endParaRPr>
          </a:p>
        </p:txBody>
      </p:sp>
      <p:sp>
        <p:nvSpPr>
          <p:cNvPr id="9" name="Rechthoek 8">
            <a:extLst>
              <a:ext uri="{FF2B5EF4-FFF2-40B4-BE49-F238E27FC236}">
                <a16:creationId xmlns:a16="http://schemas.microsoft.com/office/drawing/2014/main" id="{0F15F786-CBE9-431D-B4FC-BDBE3EFE8F5D}"/>
              </a:ext>
            </a:extLst>
          </p:cNvPr>
          <p:cNvSpPr/>
          <p:nvPr/>
        </p:nvSpPr>
        <p:spPr>
          <a:xfrm rot="16200000">
            <a:off x="-248317" y="2244164"/>
            <a:ext cx="1890000" cy="135000"/>
          </a:xfrm>
          <a:prstGeom prst="rect">
            <a:avLst/>
          </a:prstGeom>
          <a:solidFill>
            <a:srgbClr val="494949"/>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Ondertitel 2">
            <a:extLst>
              <a:ext uri="{FF2B5EF4-FFF2-40B4-BE49-F238E27FC236}">
                <a16:creationId xmlns:a16="http://schemas.microsoft.com/office/drawing/2014/main" id="{300F66F4-4C13-46F9-AE3C-F9C799C42FBB}"/>
              </a:ext>
            </a:extLst>
          </p:cNvPr>
          <p:cNvSpPr>
            <a:spLocks noGrp="1"/>
          </p:cNvSpPr>
          <p:nvPr>
            <p:ph type="subTitle" idx="1"/>
          </p:nvPr>
        </p:nvSpPr>
        <p:spPr>
          <a:xfrm>
            <a:off x="1074492" y="1992634"/>
            <a:ext cx="7440326" cy="3150867"/>
          </a:xfrm>
        </p:spPr>
        <p:txBody>
          <a:bodyPr>
            <a:normAutofit/>
          </a:bodyPr>
          <a:lstStyle/>
          <a:p>
            <a:pPr lvl="0" algn="l"/>
            <a:endParaRPr lang="nl-BE" dirty="0"/>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Levenswijsheid en -ervaring? </a:t>
            </a:r>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Veerkracht? </a:t>
            </a:r>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Vrijwilligerswerk?</a:t>
            </a:r>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Mantelzorg? </a:t>
            </a:r>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Zelfrealisatie en -transcendentie?</a:t>
            </a:r>
          </a:p>
          <a:p>
            <a:pPr marL="342900" indent="-342900" algn="l">
              <a:buFont typeface="Arial" panose="020B0604020202020204" pitchFamily="34" charset="0"/>
              <a:buChar char="•"/>
            </a:pPr>
            <a:r>
              <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rPr>
              <a:t>Wijsheid en relativering?</a:t>
            </a:r>
          </a:p>
          <a:p>
            <a:pPr algn="l">
              <a:lnSpc>
                <a:spcPct val="150000"/>
              </a:lnSpc>
            </a:pPr>
            <a:endParaRPr lang="nl-BE" dirty="0">
              <a:solidFill>
                <a:srgbClr val="494949"/>
              </a:solidFill>
              <a:latin typeface="Open sans"/>
            </a:endParaRPr>
          </a:p>
        </p:txBody>
      </p:sp>
      <p:pic>
        <p:nvPicPr>
          <p:cNvPr id="17" name="Afbeelding 16">
            <a:extLst>
              <a:ext uri="{FF2B5EF4-FFF2-40B4-BE49-F238E27FC236}">
                <a16:creationId xmlns:a16="http://schemas.microsoft.com/office/drawing/2014/main" id="{D7F8E468-162A-49F9-BA51-E14A06BC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718" y="5990520"/>
            <a:ext cx="790199" cy="607190"/>
          </a:xfrm>
          <a:prstGeom prst="rect">
            <a:avLst/>
          </a:prstGeom>
        </p:spPr>
      </p:pic>
      <p:sp>
        <p:nvSpPr>
          <p:cNvPr id="18" name="Rechthoek 17">
            <a:extLst>
              <a:ext uri="{FF2B5EF4-FFF2-40B4-BE49-F238E27FC236}">
                <a16:creationId xmlns:a16="http://schemas.microsoft.com/office/drawing/2014/main" id="{8844E544-771E-41BA-9324-687B70402FB8}"/>
              </a:ext>
            </a:extLst>
          </p:cNvPr>
          <p:cNvSpPr/>
          <p:nvPr/>
        </p:nvSpPr>
        <p:spPr>
          <a:xfrm>
            <a:off x="8483707" y="959273"/>
            <a:ext cx="540000" cy="540000"/>
          </a:xfrm>
          <a:prstGeom prst="rect">
            <a:avLst/>
          </a:prstGeom>
          <a:solidFill>
            <a:srgbClr val="4B7263"/>
          </a:solidFill>
          <a:ln>
            <a:solidFill>
              <a:srgbClr val="4B7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pic>
        <p:nvPicPr>
          <p:cNvPr id="20" name="Afbeelding 2">
            <a:extLst>
              <a:ext uri="{FF2B5EF4-FFF2-40B4-BE49-F238E27FC236}">
                <a16:creationId xmlns:a16="http://schemas.microsoft.com/office/drawing/2014/main" id="{BC85C8DB-656F-4DDD-8890-C3E59C96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099" y="6134478"/>
            <a:ext cx="1410034" cy="5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hoek 21">
            <a:extLst>
              <a:ext uri="{FF2B5EF4-FFF2-40B4-BE49-F238E27FC236}">
                <a16:creationId xmlns:a16="http://schemas.microsoft.com/office/drawing/2014/main" id="{5E2115AB-C0CF-4851-8C94-1E1B5E358CE1}"/>
              </a:ext>
            </a:extLst>
          </p:cNvPr>
          <p:cNvSpPr/>
          <p:nvPr/>
        </p:nvSpPr>
        <p:spPr>
          <a:xfrm>
            <a:off x="133226" y="5343353"/>
            <a:ext cx="540000" cy="540000"/>
          </a:xfrm>
          <a:prstGeom prst="rect">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9" name="Afbeelding 18" descr="Afbeelding met schoeisel&#10;&#10;Automatisch gegenereerde beschrijving">
            <a:extLst>
              <a:ext uri="{FF2B5EF4-FFF2-40B4-BE49-F238E27FC236}">
                <a16:creationId xmlns:a16="http://schemas.microsoft.com/office/drawing/2014/main" id="{53D981D0-CEC6-413C-A8A2-24BBE1497E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193" y="3567519"/>
            <a:ext cx="2787062" cy="1857548"/>
          </a:xfrm>
          <a:prstGeom prst="rect">
            <a:avLst/>
          </a:prstGeom>
        </p:spPr>
      </p:pic>
      <p:pic>
        <p:nvPicPr>
          <p:cNvPr id="10" name="Afbeelding 9" descr="Afbeelding met tekst, buiten, teken, lucht&#10;&#10;Automatisch gegenereerde beschrijving">
            <a:extLst>
              <a:ext uri="{FF2B5EF4-FFF2-40B4-BE49-F238E27FC236}">
                <a16:creationId xmlns:a16="http://schemas.microsoft.com/office/drawing/2014/main" id="{81A2362E-DF3F-4530-A28F-AA20A616BD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049" y="2233972"/>
            <a:ext cx="1290346" cy="1360976"/>
          </a:xfrm>
          <a:prstGeom prst="rect">
            <a:avLst/>
          </a:prstGeom>
        </p:spPr>
      </p:pic>
      <p:pic>
        <p:nvPicPr>
          <p:cNvPr id="13" name="Afbeelding 12" descr="Afbeelding met boom, buiten, persoon, dragen&#10;&#10;Automatisch gegenereerde beschrijving">
            <a:extLst>
              <a:ext uri="{FF2B5EF4-FFF2-40B4-BE49-F238E27FC236}">
                <a16:creationId xmlns:a16="http://schemas.microsoft.com/office/drawing/2014/main" id="{355FE1F9-2161-4561-A73D-20DA4BF040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6949" y="2576542"/>
            <a:ext cx="1432823" cy="2148407"/>
          </a:xfrm>
          <a:prstGeom prst="rect">
            <a:avLst/>
          </a:prstGeom>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4" name="Tijdelijke aanduiding voor voettekst 3"/>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12</a:t>
            </a:fld>
            <a:endParaRPr lang="nl-BE"/>
          </a:p>
        </p:txBody>
      </p:sp>
    </p:spTree>
    <p:extLst>
      <p:ext uri="{BB962C8B-B14F-4D97-AF65-F5344CB8AC3E}">
        <p14:creationId xmlns:p14="http://schemas.microsoft.com/office/powerpoint/2010/main" val="160635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40AF5-A128-4174-A501-42E95E9D78AA}"/>
              </a:ext>
            </a:extLst>
          </p:cNvPr>
          <p:cNvSpPr>
            <a:spLocks noGrp="1"/>
          </p:cNvSpPr>
          <p:nvPr>
            <p:ph type="ctrTitle"/>
          </p:nvPr>
        </p:nvSpPr>
        <p:spPr>
          <a:xfrm>
            <a:off x="1007906" y="1173637"/>
            <a:ext cx="6858000" cy="592932"/>
          </a:xfrm>
        </p:spPr>
        <p:txBody>
          <a:bodyPr>
            <a:noAutofit/>
          </a:bodyPr>
          <a:lstStyle/>
          <a:p>
            <a:pPr algn="l"/>
            <a:r>
              <a:rPr lang="nl-BE" sz="2100" b="1" dirty="0" err="1">
                <a:solidFill>
                  <a:srgbClr val="4B7263"/>
                </a:solidFill>
                <a:latin typeface="Open sans"/>
                <a:cs typeface="Calibri" panose="020F0502020204030204" pitchFamily="34" charset="0"/>
              </a:rPr>
              <a:t>Ageisme</a:t>
            </a:r>
            <a:r>
              <a:rPr lang="nl-BE" sz="2100" b="1" dirty="0">
                <a:solidFill>
                  <a:srgbClr val="4B7263"/>
                </a:solidFill>
                <a:latin typeface="Open sans"/>
                <a:cs typeface="Calibri" panose="020F0502020204030204" pitchFamily="34" charset="0"/>
              </a:rPr>
              <a:t> – waarom aandacht aan besteden? </a:t>
            </a:r>
          </a:p>
        </p:txBody>
      </p:sp>
      <p:sp>
        <p:nvSpPr>
          <p:cNvPr id="9" name="Rechthoek 8">
            <a:extLst>
              <a:ext uri="{FF2B5EF4-FFF2-40B4-BE49-F238E27FC236}">
                <a16:creationId xmlns:a16="http://schemas.microsoft.com/office/drawing/2014/main" id="{0F15F786-CBE9-431D-B4FC-BDBE3EFE8F5D}"/>
              </a:ext>
            </a:extLst>
          </p:cNvPr>
          <p:cNvSpPr/>
          <p:nvPr/>
        </p:nvSpPr>
        <p:spPr>
          <a:xfrm rot="16200000">
            <a:off x="-248317" y="2244164"/>
            <a:ext cx="1890000" cy="135000"/>
          </a:xfrm>
          <a:prstGeom prst="rect">
            <a:avLst/>
          </a:prstGeom>
          <a:solidFill>
            <a:srgbClr val="494949"/>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7" name="Afbeelding 16">
            <a:extLst>
              <a:ext uri="{FF2B5EF4-FFF2-40B4-BE49-F238E27FC236}">
                <a16:creationId xmlns:a16="http://schemas.microsoft.com/office/drawing/2014/main" id="{D7F8E468-162A-49F9-BA51-E14A06BC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607" y="6035054"/>
            <a:ext cx="790199" cy="607190"/>
          </a:xfrm>
          <a:prstGeom prst="rect">
            <a:avLst/>
          </a:prstGeom>
        </p:spPr>
      </p:pic>
      <p:sp>
        <p:nvSpPr>
          <p:cNvPr id="18" name="Rechthoek 17">
            <a:extLst>
              <a:ext uri="{FF2B5EF4-FFF2-40B4-BE49-F238E27FC236}">
                <a16:creationId xmlns:a16="http://schemas.microsoft.com/office/drawing/2014/main" id="{8844E544-771E-41BA-9324-687B70402FB8}"/>
              </a:ext>
            </a:extLst>
          </p:cNvPr>
          <p:cNvSpPr/>
          <p:nvPr/>
        </p:nvSpPr>
        <p:spPr>
          <a:xfrm>
            <a:off x="8483707" y="959273"/>
            <a:ext cx="540000" cy="540000"/>
          </a:xfrm>
          <a:prstGeom prst="rect">
            <a:avLst/>
          </a:prstGeom>
          <a:solidFill>
            <a:srgbClr val="4B7263"/>
          </a:solidFill>
          <a:ln>
            <a:solidFill>
              <a:srgbClr val="4B7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pic>
        <p:nvPicPr>
          <p:cNvPr id="20" name="Afbeelding 2">
            <a:extLst>
              <a:ext uri="{FF2B5EF4-FFF2-40B4-BE49-F238E27FC236}">
                <a16:creationId xmlns:a16="http://schemas.microsoft.com/office/drawing/2014/main" id="{BC85C8DB-656F-4DDD-8890-C3E59C96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921" y="6014561"/>
            <a:ext cx="1410034" cy="5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hoek 21">
            <a:extLst>
              <a:ext uri="{FF2B5EF4-FFF2-40B4-BE49-F238E27FC236}">
                <a16:creationId xmlns:a16="http://schemas.microsoft.com/office/drawing/2014/main" id="{5E2115AB-C0CF-4851-8C94-1E1B5E358CE1}"/>
              </a:ext>
            </a:extLst>
          </p:cNvPr>
          <p:cNvSpPr/>
          <p:nvPr/>
        </p:nvSpPr>
        <p:spPr>
          <a:xfrm>
            <a:off x="133226" y="5343353"/>
            <a:ext cx="540000" cy="540000"/>
          </a:xfrm>
          <a:prstGeom prst="rect">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Ondertitel 2">
            <a:extLst>
              <a:ext uri="{FF2B5EF4-FFF2-40B4-BE49-F238E27FC236}">
                <a16:creationId xmlns:a16="http://schemas.microsoft.com/office/drawing/2014/main" id="{67218B68-A455-45ED-BD66-6C336C5D6AE8}"/>
              </a:ext>
            </a:extLst>
          </p:cNvPr>
          <p:cNvSpPr txBox="1">
            <a:spLocks/>
          </p:cNvSpPr>
          <p:nvPr/>
        </p:nvSpPr>
        <p:spPr>
          <a:xfrm>
            <a:off x="1074492" y="2109936"/>
            <a:ext cx="7705553" cy="315086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rPr>
              <a:t>Omvangrijk issue: het is een wereldwijd gegeven.</a:t>
            </a:r>
          </a:p>
          <a:p>
            <a:pPr marL="257175" indent="-257175" algn="l">
              <a:buFont typeface="Arial" panose="020B0604020202020204" pitchFamily="34" charset="0"/>
              <a:buChar char="•"/>
            </a:pPr>
            <a:endPar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Font typeface="Arial" panose="020B0604020202020204" pitchFamily="34" charset="0"/>
              <a:buChar char="•"/>
            </a:pPr>
            <a:r>
              <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rPr>
              <a:t>Heeft een zeer negatieve invloed op het welzijn van oudere volwassenen (naar schatting zijn 6,3 miljoen depressies wereldwijd toe te schrijven aan leeftijdsdiscriminatie). </a:t>
            </a:r>
          </a:p>
          <a:p>
            <a:pPr marL="257175" indent="-257175" algn="l">
              <a:buFont typeface="Arial" panose="020B0604020202020204" pitchFamily="34" charset="0"/>
              <a:buChar char="•"/>
            </a:pPr>
            <a:endPar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Font typeface="Arial" panose="020B0604020202020204" pitchFamily="34" charset="0"/>
              <a:buChar char="•"/>
            </a:pPr>
            <a:r>
              <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rPr>
              <a:t>Onderschatting nefaste invloed van </a:t>
            </a:r>
            <a:r>
              <a:rPr lang="nl-BE" dirty="0" err="1">
                <a:solidFill>
                  <a:srgbClr val="494949"/>
                </a:solidFill>
                <a:latin typeface="Open sans" panose="020B0606030504020204" pitchFamily="34" charset="0"/>
                <a:ea typeface="Open sans" panose="020B0606030504020204" pitchFamily="34" charset="0"/>
                <a:cs typeface="Open sans" panose="020B0606030504020204" pitchFamily="34" charset="0"/>
              </a:rPr>
              <a:t>ageisme</a:t>
            </a:r>
            <a:r>
              <a:rPr lang="nl-BE" dirty="0">
                <a:solidFill>
                  <a:srgbClr val="494949"/>
                </a:solidFill>
                <a:latin typeface="Open sans" panose="020B0606030504020204" pitchFamily="34" charset="0"/>
                <a:ea typeface="Open sans" panose="020B0606030504020204" pitchFamily="34" charset="0"/>
                <a:cs typeface="Open sans" panose="020B0606030504020204" pitchFamily="34" charset="0"/>
              </a:rPr>
              <a:t> op mensen.</a:t>
            </a:r>
          </a:p>
          <a:p>
            <a:pPr algn="l"/>
            <a:endParaRPr lang="nl-BE" sz="1800"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lnSpc>
                <a:spcPct val="150000"/>
              </a:lnSpc>
              <a:buFont typeface="Arial" panose="020B0604020202020204" pitchFamily="34" charset="0"/>
              <a:buChar char="•"/>
            </a:pPr>
            <a:endParaRPr lang="nl-BE" sz="1800"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4" name="Tijdelijke aanduiding voor voettekst 3"/>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13</a:t>
            </a:fld>
            <a:endParaRPr lang="nl-BE"/>
          </a:p>
        </p:txBody>
      </p:sp>
    </p:spTree>
    <p:extLst>
      <p:ext uri="{BB962C8B-B14F-4D97-AF65-F5344CB8AC3E}">
        <p14:creationId xmlns:p14="http://schemas.microsoft.com/office/powerpoint/2010/main" val="75711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246716" cy="301227"/>
          </a:xfrm>
        </p:spPr>
        <p:txBody>
          <a:bodyPr/>
          <a:lstStyle/>
          <a:p>
            <a:endParaRPr lang="nl-BE"/>
          </a:p>
        </p:txBody>
      </p:sp>
      <p:pic>
        <p:nvPicPr>
          <p:cNvPr id="4" name="Tijdelijke aanduiding voor inhoud 3"/>
          <p:cNvPicPr>
            <a:picLocks noGrp="1"/>
          </p:cNvPicPr>
          <p:nvPr>
            <p:ph idx="1"/>
          </p:nvPr>
        </p:nvPicPr>
        <p:blipFill rotWithShape="1">
          <a:blip r:embed="rId2">
            <a:extLst>
              <a:ext uri="{28A0092B-C50C-407E-A947-70E740481C1C}">
                <a14:useLocalDpi xmlns:a14="http://schemas.microsoft.com/office/drawing/2010/main" val="0"/>
              </a:ext>
            </a:extLst>
          </a:blip>
          <a:srcRect l="31381" t="15746" r="16625" b="18814"/>
          <a:stretch/>
        </p:blipFill>
        <p:spPr bwMode="auto">
          <a:xfrm>
            <a:off x="814387" y="1941060"/>
            <a:ext cx="7421336" cy="3851501"/>
          </a:xfrm>
          <a:prstGeom prst="rect">
            <a:avLst/>
          </a:prstGeom>
          <a:noFill/>
          <a:ln>
            <a:noFill/>
          </a:ln>
          <a:extLst>
            <a:ext uri="{53640926-AAD7-44D8-BBD7-CCE9431645EC}">
              <a14:shadowObscured xmlns:a14="http://schemas.microsoft.com/office/drawing/2010/main"/>
            </a:ext>
          </a:extLst>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14</a:t>
            </a:fld>
            <a:endParaRPr lang="nl-BE"/>
          </a:p>
        </p:txBody>
      </p:sp>
    </p:spTree>
    <p:extLst>
      <p:ext uri="{BB962C8B-B14F-4D97-AF65-F5344CB8AC3E}">
        <p14:creationId xmlns:p14="http://schemas.microsoft.com/office/powerpoint/2010/main" val="276988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40AF5-A128-4174-A501-42E95E9D78AA}"/>
              </a:ext>
            </a:extLst>
          </p:cNvPr>
          <p:cNvSpPr>
            <a:spLocks noGrp="1"/>
          </p:cNvSpPr>
          <p:nvPr>
            <p:ph type="ctrTitle"/>
          </p:nvPr>
        </p:nvSpPr>
        <p:spPr>
          <a:xfrm>
            <a:off x="1007906" y="1173637"/>
            <a:ext cx="6858000" cy="592932"/>
          </a:xfrm>
        </p:spPr>
        <p:txBody>
          <a:bodyPr>
            <a:noAutofit/>
          </a:bodyPr>
          <a:lstStyle/>
          <a:p>
            <a:pPr algn="l"/>
            <a:r>
              <a:rPr lang="nl-BE" sz="2100" b="1" dirty="0" err="1">
                <a:solidFill>
                  <a:srgbClr val="4B7263"/>
                </a:solidFill>
                <a:latin typeface="Open sans"/>
                <a:cs typeface="Calibri" panose="020F0502020204030204" pitchFamily="34" charset="0"/>
              </a:rPr>
              <a:t>Ageisme</a:t>
            </a:r>
            <a:r>
              <a:rPr lang="nl-BE" sz="2100" b="1" dirty="0">
                <a:solidFill>
                  <a:srgbClr val="4B7263"/>
                </a:solidFill>
                <a:latin typeface="Open sans"/>
                <a:cs typeface="Calibri" panose="020F0502020204030204" pitchFamily="34" charset="0"/>
              </a:rPr>
              <a:t> – waarom aandacht aan besteden? </a:t>
            </a:r>
          </a:p>
        </p:txBody>
      </p:sp>
      <p:sp>
        <p:nvSpPr>
          <p:cNvPr id="9" name="Rechthoek 8">
            <a:extLst>
              <a:ext uri="{FF2B5EF4-FFF2-40B4-BE49-F238E27FC236}">
                <a16:creationId xmlns:a16="http://schemas.microsoft.com/office/drawing/2014/main" id="{0F15F786-CBE9-431D-B4FC-BDBE3EFE8F5D}"/>
              </a:ext>
            </a:extLst>
          </p:cNvPr>
          <p:cNvSpPr/>
          <p:nvPr/>
        </p:nvSpPr>
        <p:spPr>
          <a:xfrm rot="16200000">
            <a:off x="-248317" y="2244164"/>
            <a:ext cx="1890000" cy="135000"/>
          </a:xfrm>
          <a:prstGeom prst="rect">
            <a:avLst/>
          </a:prstGeom>
          <a:solidFill>
            <a:srgbClr val="494949"/>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7" name="Afbeelding 16">
            <a:extLst>
              <a:ext uri="{FF2B5EF4-FFF2-40B4-BE49-F238E27FC236}">
                <a16:creationId xmlns:a16="http://schemas.microsoft.com/office/drawing/2014/main" id="{D7F8E468-162A-49F9-BA51-E14A06BC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702" y="6379331"/>
            <a:ext cx="790199" cy="607190"/>
          </a:xfrm>
          <a:prstGeom prst="rect">
            <a:avLst/>
          </a:prstGeom>
        </p:spPr>
      </p:pic>
      <p:sp>
        <p:nvSpPr>
          <p:cNvPr id="18" name="Rechthoek 17">
            <a:extLst>
              <a:ext uri="{FF2B5EF4-FFF2-40B4-BE49-F238E27FC236}">
                <a16:creationId xmlns:a16="http://schemas.microsoft.com/office/drawing/2014/main" id="{8844E544-771E-41BA-9324-687B70402FB8}"/>
              </a:ext>
            </a:extLst>
          </p:cNvPr>
          <p:cNvSpPr/>
          <p:nvPr/>
        </p:nvSpPr>
        <p:spPr>
          <a:xfrm>
            <a:off x="8483707" y="959273"/>
            <a:ext cx="540000" cy="540000"/>
          </a:xfrm>
          <a:prstGeom prst="rect">
            <a:avLst/>
          </a:prstGeom>
          <a:solidFill>
            <a:srgbClr val="4B7263"/>
          </a:solidFill>
          <a:ln>
            <a:solidFill>
              <a:srgbClr val="4B7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pic>
        <p:nvPicPr>
          <p:cNvPr id="20" name="Afbeelding 2">
            <a:extLst>
              <a:ext uri="{FF2B5EF4-FFF2-40B4-BE49-F238E27FC236}">
                <a16:creationId xmlns:a16="http://schemas.microsoft.com/office/drawing/2014/main" id="{BC85C8DB-656F-4DDD-8890-C3E59C96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099" y="6144631"/>
            <a:ext cx="1410034" cy="5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hoek 21">
            <a:extLst>
              <a:ext uri="{FF2B5EF4-FFF2-40B4-BE49-F238E27FC236}">
                <a16:creationId xmlns:a16="http://schemas.microsoft.com/office/drawing/2014/main" id="{5E2115AB-C0CF-4851-8C94-1E1B5E358CE1}"/>
              </a:ext>
            </a:extLst>
          </p:cNvPr>
          <p:cNvSpPr/>
          <p:nvPr/>
        </p:nvSpPr>
        <p:spPr>
          <a:xfrm>
            <a:off x="133226" y="5343353"/>
            <a:ext cx="540000" cy="540000"/>
          </a:xfrm>
          <a:prstGeom prst="rect">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Ondertitel 2">
            <a:extLst>
              <a:ext uri="{FF2B5EF4-FFF2-40B4-BE49-F238E27FC236}">
                <a16:creationId xmlns:a16="http://schemas.microsoft.com/office/drawing/2014/main" id="{67218B68-A455-45ED-BD66-6C336C5D6AE8}"/>
              </a:ext>
            </a:extLst>
          </p:cNvPr>
          <p:cNvSpPr txBox="1">
            <a:spLocks/>
          </p:cNvSpPr>
          <p:nvPr/>
        </p:nvSpPr>
        <p:spPr>
          <a:xfrm>
            <a:off x="1074492" y="2109936"/>
            <a:ext cx="7705553" cy="388551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50000"/>
              </a:lnSpc>
              <a:buFont typeface="Arial" panose="020B0604020202020204" pitchFamily="34" charset="0"/>
              <a:buChar char="•"/>
            </a:pPr>
            <a:r>
              <a:rPr lang="nl-NL"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Ouderen voelen zichzelf soms ‘tweederangs’ in de samenleving</a:t>
            </a:r>
          </a:p>
          <a:p>
            <a:pPr algn="l">
              <a:lnSpc>
                <a:spcPct val="150000"/>
              </a:lnSpc>
            </a:pPr>
            <a:r>
              <a:rPr lang="nl-NL"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    Voorbeelden uit recente data (2021) van Brys en Geerts: </a:t>
            </a:r>
          </a:p>
          <a:p>
            <a:pPr marL="600075" lvl="1" indent="-257175" algn="l">
              <a:buFont typeface="Arial" panose="020B0604020202020204" pitchFamily="34" charset="0"/>
              <a:buChar char="•"/>
            </a:pPr>
            <a:r>
              <a:rPr lang="nl-NL"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Onderzoek 1 (N= 333):</a:t>
            </a: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 </a:t>
            </a:r>
          </a:p>
          <a:p>
            <a:pPr marL="942975" lvl="2" indent="-257175" algn="l">
              <a:buFont typeface="Arial" panose="020B0604020202020204" pitchFamily="34" charset="0"/>
              <a:buChar char="•"/>
            </a:pP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‘Er is actueel te weinig maatschappelijk respect voor ouderen’: 25% is het helemaal eens met deze stelling.</a:t>
            </a:r>
          </a:p>
          <a:p>
            <a:pPr marL="600075" lvl="1" indent="-257175" algn="l">
              <a:buFont typeface="Arial" panose="020B0604020202020204" pitchFamily="34" charset="0"/>
              <a:buChar char="•"/>
            </a:pP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Onderzoek 2 (N= 1255): </a:t>
            </a:r>
          </a:p>
          <a:p>
            <a:pPr marL="942975" lvl="2" indent="-257175" algn="l">
              <a:buFont typeface="Arial" panose="020B0604020202020204" pitchFamily="34" charset="0"/>
              <a:buChar char="•"/>
            </a:pP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Van de respondenten voelt zich 10,7% niet gewaardeerd door de samenleving.</a:t>
            </a:r>
          </a:p>
          <a:p>
            <a:pPr marL="942975" lvl="2" indent="-257175" algn="l">
              <a:buFont typeface="Arial" panose="020B0604020202020204" pitchFamily="34" charset="0"/>
              <a:buChar char="•"/>
            </a:pP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14,3% vindt dat er te weinig maatschappelijk respect is voor ouderen. </a:t>
            </a:r>
          </a:p>
          <a:p>
            <a:pPr marL="942975" lvl="2" indent="-257175" algn="l">
              <a:buFont typeface="Arial" panose="020B0604020202020204" pitchFamily="34" charset="0"/>
              <a:buChar char="•"/>
            </a:pPr>
            <a:r>
              <a:rPr lang="nl-BE" sz="1600" dirty="0">
                <a:solidFill>
                  <a:srgbClr val="494949"/>
                </a:solidFill>
                <a:latin typeface="Open sans" panose="020B0606030504020204" pitchFamily="34" charset="0"/>
                <a:ea typeface="Open sans" panose="020B0606030504020204" pitchFamily="34" charset="0"/>
                <a:cs typeface="Open sans" panose="020B0606030504020204" pitchFamily="34" charset="0"/>
              </a:rPr>
              <a:t>30,6% vindt dat het respect van de samenleving ten opzichte van ouderen verminderd is sinds corona. </a:t>
            </a:r>
          </a:p>
          <a:p>
            <a:pPr marL="257175" indent="-257175" algn="l">
              <a:buFont typeface="Arial" panose="020B0604020202020204" pitchFamily="34" charset="0"/>
              <a:buChar char="•"/>
            </a:pPr>
            <a:endPar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lnSpc>
                <a:spcPct val="150000"/>
              </a:lnSpc>
              <a:buFont typeface="Arial" panose="020B0604020202020204" pitchFamily="34" charset="0"/>
              <a:buChar char="•"/>
            </a:pPr>
            <a:endParaRPr lang="nl-BE" sz="1500" dirty="0">
              <a:solidFill>
                <a:srgbClr val="49494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4" name="Tijdelijke aanduiding voor voettekst 3"/>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15</a:t>
            </a:fld>
            <a:endParaRPr lang="nl-BE"/>
          </a:p>
        </p:txBody>
      </p:sp>
    </p:spTree>
    <p:extLst>
      <p:ext uri="{BB962C8B-B14F-4D97-AF65-F5344CB8AC3E}">
        <p14:creationId xmlns:p14="http://schemas.microsoft.com/office/powerpoint/2010/main" val="102871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40AF5-A128-4174-A501-42E95E9D78AA}"/>
              </a:ext>
            </a:extLst>
          </p:cNvPr>
          <p:cNvSpPr>
            <a:spLocks noGrp="1"/>
          </p:cNvSpPr>
          <p:nvPr>
            <p:ph type="ctrTitle"/>
          </p:nvPr>
        </p:nvSpPr>
        <p:spPr>
          <a:xfrm>
            <a:off x="1007906" y="1173637"/>
            <a:ext cx="6858000" cy="592932"/>
          </a:xfrm>
        </p:spPr>
        <p:txBody>
          <a:bodyPr>
            <a:noAutofit/>
          </a:bodyPr>
          <a:lstStyle/>
          <a:p>
            <a:pPr algn="l"/>
            <a:r>
              <a:rPr lang="nl-BE" sz="2100" b="1" dirty="0" err="1">
                <a:solidFill>
                  <a:srgbClr val="4B7263"/>
                </a:solidFill>
                <a:latin typeface="Open sans"/>
                <a:cs typeface="Calibri" panose="020F0502020204030204" pitchFamily="34" charset="0"/>
              </a:rPr>
              <a:t>Ageisme</a:t>
            </a:r>
            <a:r>
              <a:rPr lang="nl-BE" sz="2100" b="1" dirty="0">
                <a:solidFill>
                  <a:srgbClr val="4B7263"/>
                </a:solidFill>
                <a:latin typeface="Open sans"/>
                <a:cs typeface="Calibri" panose="020F0502020204030204" pitchFamily="34" charset="0"/>
              </a:rPr>
              <a:t> – waarom aandacht aan besteden? </a:t>
            </a:r>
          </a:p>
        </p:txBody>
      </p:sp>
      <p:sp>
        <p:nvSpPr>
          <p:cNvPr id="9" name="Rechthoek 8">
            <a:extLst>
              <a:ext uri="{FF2B5EF4-FFF2-40B4-BE49-F238E27FC236}">
                <a16:creationId xmlns:a16="http://schemas.microsoft.com/office/drawing/2014/main" id="{0F15F786-CBE9-431D-B4FC-BDBE3EFE8F5D}"/>
              </a:ext>
            </a:extLst>
          </p:cNvPr>
          <p:cNvSpPr/>
          <p:nvPr/>
        </p:nvSpPr>
        <p:spPr>
          <a:xfrm rot="16200000">
            <a:off x="-248317" y="2244164"/>
            <a:ext cx="1890000" cy="135000"/>
          </a:xfrm>
          <a:prstGeom prst="rect">
            <a:avLst/>
          </a:prstGeom>
          <a:solidFill>
            <a:srgbClr val="494949"/>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7" name="Afbeelding 16">
            <a:extLst>
              <a:ext uri="{FF2B5EF4-FFF2-40B4-BE49-F238E27FC236}">
                <a16:creationId xmlns:a16="http://schemas.microsoft.com/office/drawing/2014/main" id="{D7F8E468-162A-49F9-BA51-E14A06BC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576" y="5309584"/>
            <a:ext cx="790199" cy="607190"/>
          </a:xfrm>
          <a:prstGeom prst="rect">
            <a:avLst/>
          </a:prstGeom>
        </p:spPr>
      </p:pic>
      <p:sp>
        <p:nvSpPr>
          <p:cNvPr id="18" name="Rechthoek 17">
            <a:extLst>
              <a:ext uri="{FF2B5EF4-FFF2-40B4-BE49-F238E27FC236}">
                <a16:creationId xmlns:a16="http://schemas.microsoft.com/office/drawing/2014/main" id="{8844E544-771E-41BA-9324-687B70402FB8}"/>
              </a:ext>
            </a:extLst>
          </p:cNvPr>
          <p:cNvSpPr/>
          <p:nvPr/>
        </p:nvSpPr>
        <p:spPr>
          <a:xfrm>
            <a:off x="8483707" y="959273"/>
            <a:ext cx="540000" cy="540000"/>
          </a:xfrm>
          <a:prstGeom prst="rect">
            <a:avLst/>
          </a:prstGeom>
          <a:solidFill>
            <a:srgbClr val="4B7263"/>
          </a:solidFill>
          <a:ln>
            <a:solidFill>
              <a:srgbClr val="4B7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pic>
        <p:nvPicPr>
          <p:cNvPr id="20" name="Afbeelding 2">
            <a:extLst>
              <a:ext uri="{FF2B5EF4-FFF2-40B4-BE49-F238E27FC236}">
                <a16:creationId xmlns:a16="http://schemas.microsoft.com/office/drawing/2014/main" id="{BC85C8DB-656F-4DDD-8890-C3E59C96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099" y="5343353"/>
            <a:ext cx="1410034" cy="53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hoek 21">
            <a:extLst>
              <a:ext uri="{FF2B5EF4-FFF2-40B4-BE49-F238E27FC236}">
                <a16:creationId xmlns:a16="http://schemas.microsoft.com/office/drawing/2014/main" id="{5E2115AB-C0CF-4851-8C94-1E1B5E358CE1}"/>
              </a:ext>
            </a:extLst>
          </p:cNvPr>
          <p:cNvSpPr/>
          <p:nvPr/>
        </p:nvSpPr>
        <p:spPr>
          <a:xfrm>
            <a:off x="133226" y="5343353"/>
            <a:ext cx="540000" cy="540000"/>
          </a:xfrm>
          <a:prstGeom prst="rect">
            <a:avLst/>
          </a:prstGeom>
          <a:solidFill>
            <a:srgbClr val="CCCCCC"/>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Ondertitel 2">
            <a:extLst>
              <a:ext uri="{FF2B5EF4-FFF2-40B4-BE49-F238E27FC236}">
                <a16:creationId xmlns:a16="http://schemas.microsoft.com/office/drawing/2014/main" id="{67218B68-A455-45ED-BD66-6C336C5D6AE8}"/>
              </a:ext>
            </a:extLst>
          </p:cNvPr>
          <p:cNvSpPr txBox="1">
            <a:spLocks/>
          </p:cNvSpPr>
          <p:nvPr/>
        </p:nvSpPr>
        <p:spPr>
          <a:xfrm>
            <a:off x="1074492" y="2109936"/>
            <a:ext cx="7705553" cy="315086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nl-BE" sz="1275" i="1" dirty="0">
                <a:solidFill>
                  <a:srgbClr val="494949"/>
                </a:solidFill>
                <a:latin typeface="Open sans" panose="020B0606030504020204" pitchFamily="34" charset="0"/>
                <a:ea typeface="Open sans" panose="020B0606030504020204" pitchFamily="34" charset="0"/>
                <a:cs typeface="Open sans" panose="020B0606030504020204" pitchFamily="34" charset="0"/>
              </a:rPr>
              <a:t>“Wat mij vooral opvalt met ouder worden is dat mensen anders met mij omgaan. Dat begon eigenlijk al wanneer mijn pensioen in zicht kwam. De meerderheid van de vragen die mij gesteld werden net voor ik op pensioen ging, waren negatieve vragen." </a:t>
            </a:r>
          </a:p>
          <a:p>
            <a:pPr algn="just">
              <a:lnSpc>
                <a:spcPct val="150000"/>
              </a:lnSpc>
            </a:pPr>
            <a:r>
              <a:rPr lang="nl-BE" sz="1275" i="1" dirty="0">
                <a:solidFill>
                  <a:srgbClr val="494949"/>
                </a:solidFill>
                <a:latin typeface="Open sans" panose="020B0606030504020204" pitchFamily="34" charset="0"/>
                <a:ea typeface="Open sans" panose="020B0606030504020204" pitchFamily="34" charset="0"/>
                <a:cs typeface="Open sans" panose="020B0606030504020204" pitchFamily="34" charset="0"/>
              </a:rPr>
              <a:t>“Als je ouder wordt, kijken mensen naar jou alsof je niets meer kunt. Alsof een smartphone een instrument is waar je na je 50e verjaardag toch niets meer van begrijpt bijvoorbeeld. Sommigen nemen nog de tijd om je de nodige uitleg te geven, heel vriendelijk, dat wel, maar ze doen dat vaak op een uitermate kinderlijke wijze. Ze spreken mij betuttelend aan alsof ik terug 6 jaar ben en gebruiken om de haverklap verkleinwoordjes. Dergelijke situaties frustreren mij enorm. Net zoals ook pubers zich kwaad en onbegrepen kunnen voelen.” </a:t>
            </a:r>
          </a:p>
          <a:p>
            <a:pPr algn="r">
              <a:lnSpc>
                <a:spcPct val="150000"/>
              </a:lnSpc>
            </a:pPr>
            <a:r>
              <a:rPr lang="nl-BE" sz="1275" dirty="0">
                <a:solidFill>
                  <a:srgbClr val="494949"/>
                </a:solidFill>
                <a:latin typeface="Open sans" panose="020B0606030504020204" pitchFamily="34" charset="0"/>
                <a:ea typeface="Open sans" panose="020B0606030504020204" pitchFamily="34" charset="0"/>
                <a:cs typeface="Open sans" panose="020B0606030504020204" pitchFamily="34" charset="0"/>
              </a:rPr>
              <a:t>(Professor emeritus Van </a:t>
            </a:r>
            <a:r>
              <a:rPr lang="nl-BE" sz="1275" dirty="0" err="1">
                <a:solidFill>
                  <a:srgbClr val="494949"/>
                </a:solidFill>
                <a:latin typeface="Open sans" panose="020B0606030504020204" pitchFamily="34" charset="0"/>
                <a:ea typeface="Open sans" panose="020B0606030504020204" pitchFamily="34" charset="0"/>
                <a:cs typeface="Open sans" panose="020B0606030504020204" pitchFamily="34" charset="0"/>
              </a:rPr>
              <a:t>Bendegem</a:t>
            </a:r>
            <a:r>
              <a:rPr lang="nl-BE" sz="1275" dirty="0">
                <a:solidFill>
                  <a:srgbClr val="494949"/>
                </a:solidFill>
                <a:latin typeface="Open sans" panose="020B0606030504020204" pitchFamily="34" charset="0"/>
                <a:ea typeface="Open sans" panose="020B0606030504020204" pitchFamily="34" charset="0"/>
                <a:cs typeface="Open sans" panose="020B0606030504020204" pitchFamily="34" charset="0"/>
              </a:rPr>
              <a:t>, 2020, Kopzorgen verdienen zorg).</a:t>
            </a:r>
          </a:p>
        </p:txBody>
      </p:sp>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4" name="Tijdelijke aanduiding voor voettekst 3"/>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16</a:t>
            </a:fld>
            <a:endParaRPr lang="nl-BE"/>
          </a:p>
        </p:txBody>
      </p:sp>
    </p:spTree>
    <p:extLst>
      <p:ext uri="{BB962C8B-B14F-4D97-AF65-F5344CB8AC3E}">
        <p14:creationId xmlns:p14="http://schemas.microsoft.com/office/powerpoint/2010/main" val="343126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2690847" cy="301227"/>
          </a:xfrm>
        </p:spPr>
        <p:txBody>
          <a:bodyPr/>
          <a:lstStyle/>
          <a:p>
            <a:r>
              <a:rPr lang="nl-BE" dirty="0" smtClean="0"/>
              <a:t>*woonzorgdecreet</a:t>
            </a:r>
            <a:endParaRPr lang="nl-BE" dirty="0"/>
          </a:p>
        </p:txBody>
      </p:sp>
      <p:pic>
        <p:nvPicPr>
          <p:cNvPr id="4" name="Tijdelijke aanduiding voor inhoud 3"/>
          <p:cNvPicPr>
            <a:picLocks noGrp="1" noChangeAspect="1"/>
          </p:cNvPicPr>
          <p:nvPr>
            <p:ph idx="1"/>
          </p:nvPr>
        </p:nvPicPr>
        <p:blipFill rotWithShape="1">
          <a:blip r:embed="rId2"/>
          <a:srcRect l="31557" t="7189" r="18144" b="6071"/>
          <a:stretch/>
        </p:blipFill>
        <p:spPr>
          <a:xfrm>
            <a:off x="2548648" y="1536388"/>
            <a:ext cx="5398850" cy="3755460"/>
          </a:xfrm>
          <a:prstGeom prst="rect">
            <a:avLst/>
          </a:prstGeom>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17</a:t>
            </a:fld>
            <a:endParaRPr lang="nl-BE"/>
          </a:p>
        </p:txBody>
      </p:sp>
    </p:spTree>
    <p:extLst>
      <p:ext uri="{BB962C8B-B14F-4D97-AF65-F5344CB8AC3E}">
        <p14:creationId xmlns:p14="http://schemas.microsoft.com/office/powerpoint/2010/main" val="375529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2841850" cy="301227"/>
          </a:xfrm>
        </p:spPr>
        <p:txBody>
          <a:bodyPr/>
          <a:lstStyle/>
          <a:p>
            <a:r>
              <a:rPr lang="nl-BE" dirty="0" smtClean="0"/>
              <a:t>*participatiedecreet</a:t>
            </a:r>
            <a:endParaRPr lang="nl-BE" dirty="0"/>
          </a:p>
        </p:txBody>
      </p:sp>
      <p:sp>
        <p:nvSpPr>
          <p:cNvPr id="3" name="Tijdelijke aanduiding voor inhoud 2"/>
          <p:cNvSpPr>
            <a:spLocks noGrp="1"/>
          </p:cNvSpPr>
          <p:nvPr>
            <p:ph idx="1"/>
          </p:nvPr>
        </p:nvSpPr>
        <p:spPr/>
        <p:txBody>
          <a:bodyPr/>
          <a:lstStyle/>
          <a:p>
            <a:endParaRPr lang="nl-NL" dirty="0" smtClean="0"/>
          </a:p>
          <a:p>
            <a:r>
              <a:rPr lang="nl-NL" sz="2000" dirty="0" smtClean="0"/>
              <a:t>*coördinerend minister voor ouderenbeleid</a:t>
            </a:r>
          </a:p>
          <a:p>
            <a:endParaRPr lang="nl-NL" sz="2000" dirty="0"/>
          </a:p>
          <a:p>
            <a:r>
              <a:rPr lang="nl-NL" sz="2000" dirty="0" smtClean="0"/>
              <a:t>*ouderenbeleidsplan</a:t>
            </a:r>
          </a:p>
          <a:p>
            <a:endParaRPr lang="nl-NL" sz="2000" dirty="0"/>
          </a:p>
          <a:p>
            <a:r>
              <a:rPr lang="nl-NL" sz="2000" dirty="0" smtClean="0"/>
              <a:t>*Vlaamse ouderenraad</a:t>
            </a:r>
            <a:endParaRPr lang="nl-BE" sz="2000" dirty="0"/>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18</a:t>
            </a:fld>
            <a:endParaRPr lang="nl-BE"/>
          </a:p>
        </p:txBody>
      </p:sp>
    </p:spTree>
    <p:extLst>
      <p:ext uri="{BB962C8B-B14F-4D97-AF65-F5344CB8AC3E}">
        <p14:creationId xmlns:p14="http://schemas.microsoft.com/office/powerpoint/2010/main" val="228655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246716" cy="301227"/>
          </a:xfrm>
        </p:spPr>
        <p:txBody>
          <a:bodyPr/>
          <a:lstStyle/>
          <a:p>
            <a:endParaRPr lang="nl-BE" dirty="0"/>
          </a:p>
        </p:txBody>
      </p:sp>
      <p:pic>
        <p:nvPicPr>
          <p:cNvPr id="4" name="Tijdelijke aanduiding voor inhoud 3" descr="Afbeeldingsresultaat voor &quot;lokale ouderenraden&quo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0985" y="1235414"/>
            <a:ext cx="7326360" cy="4097906"/>
          </a:xfrm>
          <a:prstGeom prst="rect">
            <a:avLst/>
          </a:prstGeom>
          <a:noFill/>
          <a:ln>
            <a:noFill/>
          </a:ln>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19</a:t>
            </a:fld>
            <a:endParaRPr lang="nl-BE"/>
          </a:p>
        </p:txBody>
      </p:sp>
    </p:spTree>
    <p:extLst>
      <p:ext uri="{BB962C8B-B14F-4D97-AF65-F5344CB8AC3E}">
        <p14:creationId xmlns:p14="http://schemas.microsoft.com/office/powerpoint/2010/main" val="235073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8879" y="493462"/>
            <a:ext cx="1961929" cy="529751"/>
          </a:xfrm>
        </p:spPr>
        <p:txBody>
          <a:bodyPr/>
          <a:lstStyle/>
          <a:p>
            <a:r>
              <a:rPr lang="nl-BE" dirty="0"/>
              <a:t>Active </a:t>
            </a:r>
            <a:r>
              <a:rPr lang="nl-BE" dirty="0" err="1"/>
              <a:t>ageing</a:t>
            </a:r>
            <a:r>
              <a:rPr lang="nl-BE" dirty="0"/>
              <a:t/>
            </a:r>
            <a:br>
              <a:rPr lang="nl-BE" dirty="0"/>
            </a:br>
            <a:endParaRPr lang="nl-BE" dirty="0"/>
          </a:p>
        </p:txBody>
      </p:sp>
      <p:sp>
        <p:nvSpPr>
          <p:cNvPr id="5" name="Tijdelijke aanduiding voor inhoud 4"/>
          <p:cNvSpPr>
            <a:spLocks noGrp="1"/>
          </p:cNvSpPr>
          <p:nvPr>
            <p:ph idx="1"/>
          </p:nvPr>
        </p:nvSpPr>
        <p:spPr/>
        <p:txBody>
          <a:bodyPr/>
          <a:lstStyle/>
          <a:p>
            <a:r>
              <a:rPr lang="nl-BE" sz="2800" dirty="0"/>
              <a:t>Het begrip ‘</a:t>
            </a:r>
            <a:r>
              <a:rPr lang="nl-BE" sz="2800" dirty="0" err="1"/>
              <a:t>active</a:t>
            </a:r>
            <a:r>
              <a:rPr lang="nl-BE" sz="2800" dirty="0"/>
              <a:t> </a:t>
            </a:r>
            <a:r>
              <a:rPr lang="nl-BE" sz="2800" dirty="0" err="1"/>
              <a:t>ageing</a:t>
            </a:r>
            <a:r>
              <a:rPr lang="nl-BE" sz="2800" dirty="0"/>
              <a:t>’ </a:t>
            </a:r>
            <a:r>
              <a:rPr lang="nl-BE" sz="2800" dirty="0" smtClean="0"/>
              <a:t> </a:t>
            </a:r>
            <a:r>
              <a:rPr lang="nl-BE" sz="2800" dirty="0"/>
              <a:t>focust op het proces van optimaliseren van gezondheid, participatie en veiligheid </a:t>
            </a:r>
            <a:endParaRPr lang="nl-BE" sz="2800" dirty="0" smtClean="0"/>
          </a:p>
          <a:p>
            <a:endParaRPr lang="nl-BE" sz="2800" dirty="0"/>
          </a:p>
          <a:p>
            <a:r>
              <a:rPr lang="nl-BE" sz="2800" dirty="0" smtClean="0"/>
              <a:t>&gt;&gt;&gt;om </a:t>
            </a:r>
            <a:r>
              <a:rPr lang="nl-BE" sz="2800" dirty="0"/>
              <a:t>de kwaliteit van leven van oudere volwassenen te </a:t>
            </a:r>
            <a:r>
              <a:rPr lang="nl-BE" sz="2800"/>
              <a:t>verhogen</a:t>
            </a:r>
            <a:r>
              <a:rPr lang="nl-BE" sz="2800" smtClean="0"/>
              <a:t>.</a:t>
            </a:r>
            <a:endParaRPr lang="nl-BE" sz="2800" dirty="0" smtClean="0"/>
          </a:p>
        </p:txBody>
      </p:sp>
      <p:pic>
        <p:nvPicPr>
          <p:cNvPr id="6" name="Afbeelding 5">
            <a:extLst>
              <a:ext uri="{FF2B5EF4-FFF2-40B4-BE49-F238E27FC236}">
                <a16:creationId xmlns:a16="http://schemas.microsoft.com/office/drawing/2014/main" id="{D1C39CD0-CDA4-450F-A101-B0AB784C8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454" y="214778"/>
            <a:ext cx="325040"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7" name="Tijdelijke aanduiding voor dianummer 6"/>
          <p:cNvSpPr>
            <a:spLocks noGrp="1"/>
          </p:cNvSpPr>
          <p:nvPr>
            <p:ph type="sldNum" sz="quarter" idx="12"/>
          </p:nvPr>
        </p:nvSpPr>
        <p:spPr/>
        <p:txBody>
          <a:bodyPr/>
          <a:lstStyle/>
          <a:p>
            <a:fld id="{16C57361-651A-4A4F-81BE-32EA4545741F}" type="slidenum">
              <a:rPr lang="nl-BE" smtClean="0"/>
              <a:t>2</a:t>
            </a:fld>
            <a:endParaRPr lang="nl-BE"/>
          </a:p>
        </p:txBody>
      </p:sp>
    </p:spTree>
    <p:extLst>
      <p:ext uri="{BB962C8B-B14F-4D97-AF65-F5344CB8AC3E}">
        <p14:creationId xmlns:p14="http://schemas.microsoft.com/office/powerpoint/2010/main" val="2973187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3492605" cy="301227"/>
          </a:xfrm>
        </p:spPr>
        <p:txBody>
          <a:bodyPr/>
          <a:lstStyle/>
          <a:p>
            <a:r>
              <a:rPr lang="nl-NL" dirty="0" smtClean="0"/>
              <a:t>Kwaliteit van de inspraak</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20</a:t>
            </a:fld>
            <a:endParaRPr lang="nl-BE"/>
          </a:p>
        </p:txBody>
      </p:sp>
    </p:spTree>
    <p:extLst>
      <p:ext uri="{BB962C8B-B14F-4D97-AF65-F5344CB8AC3E}">
        <p14:creationId xmlns:p14="http://schemas.microsoft.com/office/powerpoint/2010/main" val="307339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900" dirty="0" err="1"/>
              <a:t>Ill</a:t>
            </a:r>
            <a:r>
              <a:rPr lang="nl-BE" sz="900" dirty="0"/>
              <a:t>. </a:t>
            </a:r>
            <a:r>
              <a:rPr lang="nl-BE" sz="900" dirty="0" err="1"/>
              <a:t>Eeckman</a:t>
            </a:r>
            <a:endParaRPr lang="nl-BE" sz="900" dirty="0"/>
          </a:p>
        </p:txBody>
      </p:sp>
      <p:pic>
        <p:nvPicPr>
          <p:cNvPr id="4" name="Tijdelijke aanduiding voor inhoud 3"/>
          <p:cNvPicPr>
            <a:picLocks noGrp="1" noChangeAspect="1"/>
          </p:cNvPicPr>
          <p:nvPr>
            <p:ph idx="1"/>
          </p:nvPr>
        </p:nvPicPr>
        <p:blipFill rotWithShape="1">
          <a:blip r:embed="rId2"/>
          <a:srcRect l="40009" t="54485" r="34450" b="12305"/>
          <a:stretch/>
        </p:blipFill>
        <p:spPr>
          <a:xfrm>
            <a:off x="75114" y="1838227"/>
            <a:ext cx="8961606" cy="3628718"/>
          </a:xfrm>
          <a:prstGeom prst="rect">
            <a:avLst/>
          </a:prstGeom>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21</a:t>
            </a:fld>
            <a:endParaRPr lang="nl-BE"/>
          </a:p>
        </p:txBody>
      </p:sp>
    </p:spTree>
    <p:extLst>
      <p:ext uri="{BB962C8B-B14F-4D97-AF65-F5344CB8AC3E}">
        <p14:creationId xmlns:p14="http://schemas.microsoft.com/office/powerpoint/2010/main" val="27314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5230068" cy="301227"/>
          </a:xfrm>
        </p:spPr>
        <p:txBody>
          <a:bodyPr/>
          <a:lstStyle/>
          <a:p>
            <a:r>
              <a:rPr lang="nl-NL" dirty="0" smtClean="0"/>
              <a:t>Voldoende zicht op randvoorwaarden?</a:t>
            </a:r>
            <a:endParaRPr lang="nl-BE" dirty="0"/>
          </a:p>
        </p:txBody>
      </p:sp>
      <p:sp>
        <p:nvSpPr>
          <p:cNvPr id="3" name="Tijdelijke aanduiding voor inhoud 2"/>
          <p:cNvSpPr>
            <a:spLocks noGrp="1"/>
          </p:cNvSpPr>
          <p:nvPr>
            <p:ph idx="1"/>
          </p:nvPr>
        </p:nvSpPr>
        <p:spPr/>
        <p:txBody>
          <a:bodyPr/>
          <a:lstStyle/>
          <a:p>
            <a:r>
              <a:rPr lang="nl-NL" sz="1600" b="1" dirty="0" smtClean="0"/>
              <a:t>Onderzoek </a:t>
            </a:r>
            <a:r>
              <a:rPr lang="nl-BE" sz="1600" b="1" dirty="0" smtClean="0"/>
              <a:t>131 raden</a:t>
            </a:r>
          </a:p>
          <a:p>
            <a:endParaRPr lang="nl-NL" sz="1600" b="1" dirty="0"/>
          </a:p>
          <a:p>
            <a:r>
              <a:rPr lang="nl-NL" sz="1600" b="1" dirty="0" smtClean="0"/>
              <a:t>214 leden SAR</a:t>
            </a:r>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22</a:t>
            </a:fld>
            <a:endParaRPr lang="nl-BE"/>
          </a:p>
        </p:txBody>
      </p:sp>
    </p:spTree>
    <p:extLst>
      <p:ext uri="{BB962C8B-B14F-4D97-AF65-F5344CB8AC3E}">
        <p14:creationId xmlns:p14="http://schemas.microsoft.com/office/powerpoint/2010/main" val="12348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sz="2000" b="1" dirty="0"/>
              <a:t>54% van de deelnemers is bekend met het begrip “Active </a:t>
            </a:r>
            <a:r>
              <a:rPr lang="nl-BE" sz="2000" b="1" dirty="0" err="1"/>
              <a:t>Ageing</a:t>
            </a:r>
            <a:r>
              <a:rPr lang="nl-BE" sz="2000" b="1" dirty="0"/>
              <a:t>” of “actief ouder worden”. </a:t>
            </a:r>
            <a:endParaRPr lang="nl-BE" sz="2000" dirty="0"/>
          </a:p>
          <a:p>
            <a:endParaRPr lang="nl-BE" sz="2000" b="1" dirty="0" smtClean="0"/>
          </a:p>
          <a:p>
            <a:r>
              <a:rPr lang="nl-BE" sz="2000" b="1" dirty="0" smtClean="0"/>
              <a:t>65 </a:t>
            </a:r>
            <a:r>
              <a:rPr lang="nl-BE" sz="2000" b="1" dirty="0"/>
              <a:t>respondenten verstaan onder Active </a:t>
            </a:r>
            <a:r>
              <a:rPr lang="nl-BE" sz="2000" b="1" dirty="0" err="1"/>
              <a:t>Ageing</a:t>
            </a:r>
            <a:r>
              <a:rPr lang="nl-BE" sz="2000" b="1" dirty="0"/>
              <a:t> voornamelijk de fysieke gezondheid. Senioren spreken expliciet over sporten, turnen en veel bewegen. 20 respondenten spreken ook over mentale gezondheid. 8 respondenten haalden aan dat ze denken aan het topic “thuis blijven wonen”. </a:t>
            </a:r>
            <a:endParaRPr lang="nl-BE" sz="2000" dirty="0"/>
          </a:p>
          <a:p>
            <a:endParaRPr lang="nl-BE" dirty="0"/>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23</a:t>
            </a:fld>
            <a:endParaRPr lang="nl-BE"/>
          </a:p>
        </p:txBody>
      </p:sp>
    </p:spTree>
    <p:extLst>
      <p:ext uri="{BB962C8B-B14F-4D97-AF65-F5344CB8AC3E}">
        <p14:creationId xmlns:p14="http://schemas.microsoft.com/office/powerpoint/2010/main" val="137312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sz="2000" b="1" dirty="0" smtClean="0"/>
              <a:t>49% van de deelnemers is bekend met het begrip “Age </a:t>
            </a:r>
            <a:r>
              <a:rPr lang="nl-BE" sz="2000" b="1" dirty="0" err="1" smtClean="0"/>
              <a:t>Friendly</a:t>
            </a:r>
            <a:r>
              <a:rPr lang="nl-BE" sz="2000" b="1" dirty="0" smtClean="0"/>
              <a:t> </a:t>
            </a:r>
            <a:r>
              <a:rPr lang="nl-BE" sz="2000" b="1" dirty="0" err="1" smtClean="0"/>
              <a:t>Cities</a:t>
            </a:r>
            <a:r>
              <a:rPr lang="nl-BE" sz="2000" b="1" dirty="0" smtClean="0"/>
              <a:t> </a:t>
            </a:r>
            <a:r>
              <a:rPr lang="nl-BE" sz="2000" b="1" dirty="0" err="1" smtClean="0"/>
              <a:t>and</a:t>
            </a:r>
            <a:r>
              <a:rPr lang="nl-BE" sz="2000" b="1" dirty="0" smtClean="0"/>
              <a:t> </a:t>
            </a:r>
            <a:r>
              <a:rPr lang="nl-BE" sz="2000" b="1" dirty="0" err="1" smtClean="0"/>
              <a:t>Communties</a:t>
            </a:r>
            <a:r>
              <a:rPr lang="nl-BE" b="1" dirty="0" smtClean="0"/>
              <a:t>”</a:t>
            </a:r>
          </a:p>
          <a:p>
            <a:endParaRPr lang="nl-BE" b="1" dirty="0" smtClean="0"/>
          </a:p>
          <a:p>
            <a:r>
              <a:rPr lang="nl-BE" sz="1800" b="1" dirty="0" smtClean="0"/>
              <a:t>Volgende </a:t>
            </a:r>
            <a:r>
              <a:rPr lang="nl-BE" sz="1800" b="1" dirty="0"/>
              <a:t>pijlers kregen voornamelijk een score van 3 op 5. </a:t>
            </a:r>
            <a:endParaRPr lang="nl-BE" sz="1800" dirty="0"/>
          </a:p>
          <a:p>
            <a:r>
              <a:rPr lang="nl-BE" sz="1800" b="1" dirty="0" smtClean="0"/>
              <a:t>‘</a:t>
            </a:r>
            <a:r>
              <a:rPr lang="nl-BE" sz="1800" b="1" dirty="0"/>
              <a:t>publieke ruimten en gebouwen’ </a:t>
            </a:r>
            <a:r>
              <a:rPr lang="nl-BE" sz="1800" b="1" dirty="0" smtClean="0"/>
              <a:t>de </a:t>
            </a:r>
            <a:r>
              <a:rPr lang="nl-BE" sz="1800" b="1" dirty="0"/>
              <a:t>pijler ‘mobiliteit’ </a:t>
            </a:r>
            <a:r>
              <a:rPr lang="nl-BE" sz="1800" b="1" dirty="0" smtClean="0"/>
              <a:t>en </a:t>
            </a:r>
            <a:endParaRPr lang="nl-BE" sz="1800" dirty="0"/>
          </a:p>
          <a:p>
            <a:r>
              <a:rPr lang="nl-BE" sz="1800" b="1" dirty="0"/>
              <a:t>de pijler ‘maatschappelijke participatie en tewerkstelling’ </a:t>
            </a:r>
            <a:r>
              <a:rPr lang="nl-BE" b="1" dirty="0"/>
              <a:t> </a:t>
            </a:r>
            <a:endParaRPr lang="nl-BE" dirty="0"/>
          </a:p>
          <a:p>
            <a:endParaRPr lang="nl-BE" dirty="0"/>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24</a:t>
            </a:fld>
            <a:endParaRPr lang="nl-BE"/>
          </a:p>
        </p:txBody>
      </p:sp>
    </p:spTree>
    <p:extLst>
      <p:ext uri="{BB962C8B-B14F-4D97-AF65-F5344CB8AC3E}">
        <p14:creationId xmlns:p14="http://schemas.microsoft.com/office/powerpoint/2010/main" val="25992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NL" sz="1600" b="1" dirty="0" smtClean="0"/>
              <a:t>Scoren 4/5</a:t>
            </a:r>
            <a:endParaRPr lang="nl-BE" sz="1600" b="1" dirty="0"/>
          </a:p>
          <a:p>
            <a:r>
              <a:rPr lang="nl-BE" sz="1600" b="1" dirty="0" smtClean="0"/>
              <a:t>Namelijk </a:t>
            </a:r>
            <a:r>
              <a:rPr lang="nl-BE" sz="1600" b="1" dirty="0"/>
              <a:t>de pijler ‘wonen</a:t>
            </a:r>
            <a:r>
              <a:rPr lang="nl-BE" sz="1600" b="1" dirty="0" smtClean="0"/>
              <a:t>’, </a:t>
            </a:r>
            <a:endParaRPr lang="nl-BE" sz="1600" dirty="0"/>
          </a:p>
          <a:p>
            <a:r>
              <a:rPr lang="nl-BE" sz="1600" b="1" dirty="0"/>
              <a:t>de pijler ‘sociaal en culturele participatie’ </a:t>
            </a:r>
            <a:endParaRPr lang="nl-BE" sz="1600" b="1" dirty="0" smtClean="0"/>
          </a:p>
          <a:p>
            <a:r>
              <a:rPr lang="nl-BE" sz="1600" b="1" dirty="0" smtClean="0"/>
              <a:t>de </a:t>
            </a:r>
            <a:r>
              <a:rPr lang="nl-BE" sz="1600" b="1" dirty="0"/>
              <a:t>pijler ‘respect en sociale inclusie’ </a:t>
            </a:r>
            <a:endParaRPr lang="nl-BE" sz="1600" b="1" dirty="0" smtClean="0"/>
          </a:p>
          <a:p>
            <a:r>
              <a:rPr lang="nl-BE" sz="1600" b="1" dirty="0" smtClean="0"/>
              <a:t>de </a:t>
            </a:r>
            <a:r>
              <a:rPr lang="nl-BE" sz="1600" b="1" dirty="0"/>
              <a:t>pijler ‘communicatie en informatie’ </a:t>
            </a:r>
            <a:endParaRPr lang="nl-BE" sz="1600" b="1" dirty="0" smtClean="0"/>
          </a:p>
          <a:p>
            <a:r>
              <a:rPr lang="nl-BE" sz="1600" b="1" dirty="0" smtClean="0"/>
              <a:t>de </a:t>
            </a:r>
            <a:r>
              <a:rPr lang="nl-BE" sz="1600" b="1" dirty="0"/>
              <a:t>pijler ‘gezondheid en zorg’ </a:t>
            </a:r>
            <a:endParaRPr lang="nl-BE" sz="1600" dirty="0"/>
          </a:p>
          <a:p>
            <a:endParaRPr lang="nl-BE" dirty="0"/>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25</a:t>
            </a:fld>
            <a:endParaRPr lang="nl-BE"/>
          </a:p>
        </p:txBody>
      </p:sp>
    </p:spTree>
    <p:extLst>
      <p:ext uri="{BB962C8B-B14F-4D97-AF65-F5344CB8AC3E}">
        <p14:creationId xmlns:p14="http://schemas.microsoft.com/office/powerpoint/2010/main" val="112413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sz="2000" b="1" dirty="0"/>
              <a:t>De respondenten hechten persoonlijk het meest belang aan de pijler ‘gezondheid en zorg’ (22.4%). Deze pijler wordt gevolgd door ‘respect en sociale inclusie’ (16.8%) </a:t>
            </a:r>
            <a:r>
              <a:rPr lang="nl-BE" sz="2000" b="1" dirty="0" smtClean="0"/>
              <a:t>. </a:t>
            </a:r>
            <a:endParaRPr lang="nl-BE" sz="2000" dirty="0"/>
          </a:p>
          <a:p>
            <a:r>
              <a:rPr lang="nl-BE" sz="2000" b="1" dirty="0"/>
              <a:t> </a:t>
            </a:r>
            <a:endParaRPr lang="nl-BE" sz="2000" dirty="0"/>
          </a:p>
          <a:p>
            <a:r>
              <a:rPr lang="nl-BE" sz="2000" b="1" dirty="0"/>
              <a:t>Tenslotte vinden respondenten dat hun eigen gemeenten nog moet inzetten op de pijlers ‘mobiliteit’ (24.3%), ‘communicatie en info’ (18.2%) en ‘wonen’ (15%) </a:t>
            </a:r>
            <a:endParaRPr lang="nl-BE" sz="2000" dirty="0"/>
          </a:p>
          <a:p>
            <a:endParaRPr lang="nl-BE" sz="2000" dirty="0"/>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26</a:t>
            </a:fld>
            <a:endParaRPr lang="nl-BE"/>
          </a:p>
        </p:txBody>
      </p:sp>
    </p:spTree>
    <p:extLst>
      <p:ext uri="{BB962C8B-B14F-4D97-AF65-F5344CB8AC3E}">
        <p14:creationId xmlns:p14="http://schemas.microsoft.com/office/powerpoint/2010/main" val="93724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©ChristelGeerts©</a:t>
            </a:r>
            <a:endParaRPr lang="nl-NL" dirty="0"/>
          </a:p>
        </p:txBody>
      </p:sp>
      <p:sp>
        <p:nvSpPr>
          <p:cNvPr id="4" name="Tijdelijke aanduiding voor dianummer 3"/>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27</a:t>
            </a:fld>
            <a:endParaRPr lang="nl-NL" dirty="0"/>
          </a:p>
        </p:txBody>
      </p:sp>
      <p:sp>
        <p:nvSpPr>
          <p:cNvPr id="7" name="Tijdelijke aanduiding voor tekst 6"/>
          <p:cNvSpPr>
            <a:spLocks noGrp="1"/>
          </p:cNvSpPr>
          <p:nvPr>
            <p:ph type="body" sz="quarter" idx="13"/>
          </p:nvPr>
        </p:nvSpPr>
        <p:spPr/>
        <p:txBody>
          <a:bodyPr/>
          <a:lstStyle/>
          <a:p>
            <a:r>
              <a:rPr lang="en-GB" sz="2800" dirty="0" smtClean="0"/>
              <a:t>Take </a:t>
            </a:r>
          </a:p>
          <a:p>
            <a:r>
              <a:rPr lang="en-GB" sz="2800" dirty="0" smtClean="0"/>
              <a:t>home </a:t>
            </a:r>
          </a:p>
          <a:p>
            <a:r>
              <a:rPr lang="en-GB" sz="2800" dirty="0" smtClean="0"/>
              <a:t>messages</a:t>
            </a:r>
            <a:endParaRPr lang="en-GB" sz="2800" dirty="0"/>
          </a:p>
        </p:txBody>
      </p:sp>
      <p:sp>
        <p:nvSpPr>
          <p:cNvPr id="8" name="Tijdelijke aanduiding voor tekst 7"/>
          <p:cNvSpPr>
            <a:spLocks noGrp="1"/>
          </p:cNvSpPr>
          <p:nvPr>
            <p:ph type="body" sz="quarter" idx="14"/>
          </p:nvPr>
        </p:nvSpPr>
        <p:spPr>
          <a:xfrm>
            <a:off x="4281789" y="1672723"/>
            <a:ext cx="4233561" cy="4134689"/>
          </a:xfrm>
        </p:spPr>
        <p:txBody>
          <a:bodyPr>
            <a:noAutofit/>
          </a:bodyPr>
          <a:lstStyle/>
          <a:p>
            <a:r>
              <a:rPr lang="nl-BE" sz="2800" dirty="0"/>
              <a:t>*werken aan de randvoorwaarden!</a:t>
            </a:r>
          </a:p>
          <a:p>
            <a:r>
              <a:rPr lang="nl-BE" sz="2800" dirty="0"/>
              <a:t>*structureel : goede instrumenten</a:t>
            </a:r>
          </a:p>
          <a:p>
            <a:r>
              <a:rPr lang="nl-BE" sz="2800" dirty="0"/>
              <a:t>*inspraak is een kunst! Een proces en een gegeven dat tijd vergt.</a:t>
            </a:r>
          </a:p>
          <a:p>
            <a:endParaRPr lang="en-GB" dirty="0"/>
          </a:p>
        </p:txBody>
      </p:sp>
    </p:spTree>
    <p:extLst>
      <p:ext uri="{BB962C8B-B14F-4D97-AF65-F5344CB8AC3E}">
        <p14:creationId xmlns:p14="http://schemas.microsoft.com/office/powerpoint/2010/main" val="101393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48878" y="2465931"/>
            <a:ext cx="2311384" cy="597274"/>
          </a:xfrm>
        </p:spPr>
        <p:txBody>
          <a:bodyPr/>
          <a:lstStyle/>
          <a:p>
            <a:r>
              <a:rPr lang="en-GB" dirty="0"/>
              <a:t>Dank u</a:t>
            </a:r>
          </a:p>
        </p:txBody>
      </p:sp>
      <p:sp>
        <p:nvSpPr>
          <p:cNvPr id="7" name="Tijdelijke aanduiding voor tekst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4892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8879" y="721986"/>
            <a:ext cx="2724959" cy="301227"/>
          </a:xfrm>
        </p:spPr>
        <p:txBody>
          <a:bodyPr/>
          <a:lstStyle/>
          <a:p>
            <a:r>
              <a:rPr lang="nl-NL" dirty="0" smtClean="0"/>
              <a:t>Active </a:t>
            </a:r>
            <a:r>
              <a:rPr lang="nl-NL" dirty="0" err="1"/>
              <a:t>ageing</a:t>
            </a:r>
            <a:r>
              <a:rPr lang="nl-NL" dirty="0"/>
              <a:t> index</a:t>
            </a:r>
            <a:endParaRPr lang="nl-BE" dirty="0"/>
          </a:p>
        </p:txBody>
      </p:sp>
      <p:sp>
        <p:nvSpPr>
          <p:cNvPr id="5" name="Tijdelijke aanduiding voor inhoud 4"/>
          <p:cNvSpPr>
            <a:spLocks noGrp="1"/>
          </p:cNvSpPr>
          <p:nvPr>
            <p:ph idx="1"/>
          </p:nvPr>
        </p:nvSpPr>
        <p:spPr/>
        <p:txBody>
          <a:bodyPr/>
          <a:lstStyle/>
          <a:p>
            <a:r>
              <a:rPr lang="nl-NL" sz="2800" dirty="0" smtClean="0"/>
              <a:t>= meetinstrument </a:t>
            </a:r>
            <a:r>
              <a:rPr lang="nl-NL" sz="2800" dirty="0"/>
              <a:t>om het (on)gebruikt potentieel van oudere volwassenen na te gaan op het vlak van tewerkstelling, participatie en de mogelijkheden die er zijn om een onafhankelijk leven te leiden. Ook de mate waarin de omgeving ondersteunend is wordt nagegaan. </a:t>
            </a:r>
            <a:endParaRPr lang="nl-BE" sz="2800" dirty="0"/>
          </a:p>
        </p:txBody>
      </p:sp>
      <p:pic>
        <p:nvPicPr>
          <p:cNvPr id="6" name="Afbeelding 5">
            <a:extLst>
              <a:ext uri="{FF2B5EF4-FFF2-40B4-BE49-F238E27FC236}">
                <a16:creationId xmlns:a16="http://schemas.microsoft.com/office/drawing/2014/main" id="{D1C39CD0-CDA4-450F-A101-B0AB784C8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960" y="0"/>
            <a:ext cx="325040"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7" name="Tijdelijke aanduiding voor dianummer 6"/>
          <p:cNvSpPr>
            <a:spLocks noGrp="1"/>
          </p:cNvSpPr>
          <p:nvPr>
            <p:ph type="sldNum" sz="quarter" idx="12"/>
          </p:nvPr>
        </p:nvSpPr>
        <p:spPr/>
        <p:txBody>
          <a:bodyPr/>
          <a:lstStyle/>
          <a:p>
            <a:fld id="{16C57361-651A-4A4F-81BE-32EA4545741F}" type="slidenum">
              <a:rPr lang="nl-BE" smtClean="0"/>
              <a:t>3</a:t>
            </a:fld>
            <a:endParaRPr lang="nl-BE"/>
          </a:p>
        </p:txBody>
      </p:sp>
    </p:spTree>
    <p:extLst>
      <p:ext uri="{BB962C8B-B14F-4D97-AF65-F5344CB8AC3E}">
        <p14:creationId xmlns:p14="http://schemas.microsoft.com/office/powerpoint/2010/main" val="130241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rotWithShape="1">
          <a:blip r:embed="rId2"/>
          <a:srcRect l="38813" t="34960" r="18169" b="6835"/>
          <a:stretch/>
        </p:blipFill>
        <p:spPr bwMode="auto">
          <a:xfrm>
            <a:off x="817123" y="719847"/>
            <a:ext cx="7733490" cy="4845373"/>
          </a:xfrm>
          <a:prstGeom prst="rect">
            <a:avLst/>
          </a:prstGeom>
          <a:ln>
            <a:noFill/>
          </a:ln>
          <a:extLst>
            <a:ext uri="{53640926-AAD7-44D8-BBD7-CCE9431645EC}">
              <a14:shadowObscured xmlns:a14="http://schemas.microsoft.com/office/drawing/2010/main"/>
            </a:ext>
          </a:extLst>
        </p:spPr>
      </p:pic>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4</a:t>
            </a:fld>
            <a:endParaRPr lang="nl-BE"/>
          </a:p>
        </p:txBody>
      </p:sp>
    </p:spTree>
    <p:extLst>
      <p:ext uri="{BB962C8B-B14F-4D97-AF65-F5344CB8AC3E}">
        <p14:creationId xmlns:p14="http://schemas.microsoft.com/office/powerpoint/2010/main" val="189561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8879" y="721986"/>
            <a:ext cx="2636281" cy="301227"/>
          </a:xfrm>
        </p:spPr>
        <p:txBody>
          <a:bodyPr/>
          <a:lstStyle/>
          <a:p>
            <a:r>
              <a:rPr lang="nl-BE" dirty="0"/>
              <a:t>Age-</a:t>
            </a:r>
            <a:r>
              <a:rPr lang="nl-BE" dirty="0" err="1"/>
              <a:t>friendly</a:t>
            </a:r>
            <a:r>
              <a:rPr lang="nl-BE" dirty="0"/>
              <a:t> </a:t>
            </a:r>
            <a:r>
              <a:rPr lang="nl-BE" dirty="0" err="1"/>
              <a:t>cities</a:t>
            </a:r>
            <a:endParaRPr lang="nl-BE" dirty="0"/>
          </a:p>
        </p:txBody>
      </p:sp>
      <p:sp>
        <p:nvSpPr>
          <p:cNvPr id="5" name="Tijdelijke aanduiding voor inhoud 4"/>
          <p:cNvSpPr>
            <a:spLocks noGrp="1"/>
          </p:cNvSpPr>
          <p:nvPr>
            <p:ph idx="1"/>
          </p:nvPr>
        </p:nvSpPr>
        <p:spPr>
          <a:xfrm>
            <a:off x="478684" y="1300950"/>
            <a:ext cx="7962524" cy="4463746"/>
          </a:xfrm>
        </p:spPr>
        <p:txBody>
          <a:bodyPr/>
          <a:lstStyle/>
          <a:p>
            <a:r>
              <a:rPr lang="nl-BE" sz="2400" dirty="0"/>
              <a:t>Een zichzelf respecterende samenleving moet er alles aan doen om oudere volwassenen zo lang mogelijk zelfstandig te laten leven. </a:t>
            </a:r>
            <a:endParaRPr lang="nl-BE" sz="2400" dirty="0" smtClean="0"/>
          </a:p>
          <a:p>
            <a:endParaRPr lang="nl-BE" sz="2400" dirty="0"/>
          </a:p>
          <a:p>
            <a:r>
              <a:rPr lang="nl-BE" sz="2400" dirty="0" smtClean="0"/>
              <a:t>Een </a:t>
            </a:r>
            <a:r>
              <a:rPr lang="nl-BE" sz="2400" dirty="0"/>
              <a:t>leeftijdsvriendelijke stad </a:t>
            </a:r>
            <a:r>
              <a:rPr lang="nl-BE" sz="2400" dirty="0" smtClean="0"/>
              <a:t>is </a:t>
            </a:r>
            <a:r>
              <a:rPr lang="nl-BE" sz="2400" dirty="0"/>
              <a:t>een inclusieve en toegankelijke gemeenschap die mogelijkheden </a:t>
            </a:r>
            <a:r>
              <a:rPr lang="nl-BE" sz="2400" dirty="0" smtClean="0"/>
              <a:t>creëert </a:t>
            </a:r>
            <a:r>
              <a:rPr lang="nl-BE" sz="2400" dirty="0"/>
              <a:t>om de gezondheid, participatie en veiligheid voor alle inwoners te maximaliseren, met als doel kwaliteit van leven en de waardigheid van de oudere inwoners te waarborgen. (WHO, 2007) </a:t>
            </a:r>
          </a:p>
        </p:txBody>
      </p:sp>
      <p:pic>
        <p:nvPicPr>
          <p:cNvPr id="6" name="Afbeelding 5">
            <a:extLst>
              <a:ext uri="{FF2B5EF4-FFF2-40B4-BE49-F238E27FC236}">
                <a16:creationId xmlns:a16="http://schemas.microsoft.com/office/drawing/2014/main" id="{D1C39CD0-CDA4-450F-A101-B0AB784C8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631" y="64164"/>
            <a:ext cx="325040"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7" name="Tijdelijke aanduiding voor dianummer 6"/>
          <p:cNvSpPr>
            <a:spLocks noGrp="1"/>
          </p:cNvSpPr>
          <p:nvPr>
            <p:ph type="sldNum" sz="quarter" idx="12"/>
          </p:nvPr>
        </p:nvSpPr>
        <p:spPr/>
        <p:txBody>
          <a:bodyPr/>
          <a:lstStyle/>
          <a:p>
            <a:fld id="{16C57361-651A-4A4F-81BE-32EA4545741F}" type="slidenum">
              <a:rPr lang="nl-BE" smtClean="0"/>
              <a:t>5</a:t>
            </a:fld>
            <a:endParaRPr lang="nl-BE"/>
          </a:p>
        </p:txBody>
      </p:sp>
    </p:spTree>
    <p:extLst>
      <p:ext uri="{BB962C8B-B14F-4D97-AF65-F5344CB8AC3E}">
        <p14:creationId xmlns:p14="http://schemas.microsoft.com/office/powerpoint/2010/main" val="143991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atum 3"/>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6</a:t>
            </a:fld>
            <a:endParaRPr lang="nl-BE"/>
          </a:p>
        </p:txBody>
      </p:sp>
      <p:pic>
        <p:nvPicPr>
          <p:cNvPr id="1026" name="Picture 2" descr="Age Friendly Communities | Lincoln, MA - Official Websi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852" y="867266"/>
            <a:ext cx="7723497" cy="508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6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8879" y="721986"/>
            <a:ext cx="2417247" cy="301227"/>
          </a:xfrm>
        </p:spPr>
        <p:txBody>
          <a:bodyPr/>
          <a:lstStyle/>
          <a:p>
            <a:r>
              <a:rPr lang="nl-BE" dirty="0" smtClean="0"/>
              <a:t>Kern indicatoren</a:t>
            </a:r>
            <a:endParaRPr lang="nl-BE" dirty="0"/>
          </a:p>
        </p:txBody>
      </p:sp>
      <p:pic>
        <p:nvPicPr>
          <p:cNvPr id="6" name="Tijdelijke aanduiding voor inhoud 5"/>
          <p:cNvPicPr>
            <a:picLocks noGrp="1"/>
          </p:cNvPicPr>
          <p:nvPr>
            <p:ph idx="1"/>
          </p:nvPr>
        </p:nvPicPr>
        <p:blipFill rotWithShape="1">
          <a:blip r:embed="rId2"/>
          <a:srcRect l="27961" t="36587" r="20260" b="5862"/>
          <a:stretch/>
        </p:blipFill>
        <p:spPr bwMode="auto">
          <a:xfrm>
            <a:off x="386499" y="848412"/>
            <a:ext cx="7560297" cy="5288437"/>
          </a:xfrm>
          <a:prstGeom prst="rect">
            <a:avLst/>
          </a:prstGeom>
          <a:ln>
            <a:noFill/>
          </a:ln>
          <a:extLst>
            <a:ext uri="{53640926-AAD7-44D8-BBD7-CCE9431645EC}">
              <a14:shadowObscured xmlns:a14="http://schemas.microsoft.com/office/drawing/2010/main"/>
            </a:ext>
          </a:extLst>
        </p:spPr>
      </p:pic>
      <p:sp>
        <p:nvSpPr>
          <p:cNvPr id="2" name="Tijdelijke aanduiding voor datum 1"/>
          <p:cNvSpPr>
            <a:spLocks noGrp="1"/>
          </p:cNvSpPr>
          <p:nvPr>
            <p:ph type="dt" sz="half" idx="10"/>
          </p:nvPr>
        </p:nvSpPr>
        <p:spPr/>
        <p:txBody>
          <a:bodyPr/>
          <a:lstStyle/>
          <a:p>
            <a:r>
              <a:rPr lang="nl-BE" smtClean="0"/>
              <a:t>©ChristelGeerts© </a:t>
            </a:r>
            <a:endParaRPr lang="nl-BE"/>
          </a:p>
        </p:txBody>
      </p:sp>
      <p:sp>
        <p:nvSpPr>
          <p:cNvPr id="3" name="Tijdelijke aanduiding voor voettekst 2"/>
          <p:cNvSpPr>
            <a:spLocks noGrp="1"/>
          </p:cNvSpPr>
          <p:nvPr>
            <p:ph type="ftr" sz="quarter" idx="11"/>
          </p:nvPr>
        </p:nvSpPr>
        <p:spPr/>
        <p:txBody>
          <a:bodyPr/>
          <a:lstStyle/>
          <a:p>
            <a:r>
              <a:rPr lang="nl-BE" smtClean="0"/>
              <a:t>©ChristelGeerts©</a:t>
            </a:r>
            <a:endParaRPr lang="nl-BE"/>
          </a:p>
        </p:txBody>
      </p:sp>
      <p:sp>
        <p:nvSpPr>
          <p:cNvPr id="5" name="Tijdelijke aanduiding voor dianummer 4"/>
          <p:cNvSpPr>
            <a:spLocks noGrp="1"/>
          </p:cNvSpPr>
          <p:nvPr>
            <p:ph type="sldNum" sz="quarter" idx="12"/>
          </p:nvPr>
        </p:nvSpPr>
        <p:spPr/>
        <p:txBody>
          <a:bodyPr/>
          <a:lstStyle/>
          <a:p>
            <a:fld id="{16C57361-651A-4A4F-81BE-32EA4545741F}" type="slidenum">
              <a:rPr lang="nl-BE" smtClean="0"/>
              <a:t>7</a:t>
            </a:fld>
            <a:endParaRPr lang="nl-BE"/>
          </a:p>
        </p:txBody>
      </p:sp>
    </p:spTree>
    <p:extLst>
      <p:ext uri="{BB962C8B-B14F-4D97-AF65-F5344CB8AC3E}">
        <p14:creationId xmlns:p14="http://schemas.microsoft.com/office/powerpoint/2010/main" val="19390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879" y="721986"/>
            <a:ext cx="246716" cy="301227"/>
          </a:xfrm>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498" y="2526626"/>
            <a:ext cx="3469005" cy="2663190"/>
          </a:xfrm>
        </p:spPr>
      </p:pic>
      <p:sp>
        <p:nvSpPr>
          <p:cNvPr id="3" name="Tijdelijke aanduiding voor datum 2"/>
          <p:cNvSpPr>
            <a:spLocks noGrp="1"/>
          </p:cNvSpPr>
          <p:nvPr>
            <p:ph type="dt" sz="half" idx="10"/>
          </p:nvPr>
        </p:nvSpPr>
        <p:spPr/>
        <p:txBody>
          <a:bodyPr/>
          <a:lstStyle/>
          <a:p>
            <a:r>
              <a:rPr lang="nl-BE" smtClean="0"/>
              <a:t>©ChristelGeerts© </a:t>
            </a:r>
            <a:endParaRPr lang="nl-BE"/>
          </a:p>
        </p:txBody>
      </p:sp>
      <p:sp>
        <p:nvSpPr>
          <p:cNvPr id="5" name="Tijdelijke aanduiding voor voettekst 4"/>
          <p:cNvSpPr>
            <a:spLocks noGrp="1"/>
          </p:cNvSpPr>
          <p:nvPr>
            <p:ph type="ftr" sz="quarter" idx="11"/>
          </p:nvPr>
        </p:nvSpPr>
        <p:spPr/>
        <p:txBody>
          <a:bodyPr/>
          <a:lstStyle/>
          <a:p>
            <a:r>
              <a:rPr lang="nl-BE" smtClean="0"/>
              <a:t>©ChristelGeerts©</a:t>
            </a:r>
            <a:endParaRPr lang="nl-BE"/>
          </a:p>
        </p:txBody>
      </p:sp>
      <p:sp>
        <p:nvSpPr>
          <p:cNvPr id="6" name="Tijdelijke aanduiding voor dianummer 5"/>
          <p:cNvSpPr>
            <a:spLocks noGrp="1"/>
          </p:cNvSpPr>
          <p:nvPr>
            <p:ph type="sldNum" sz="quarter" idx="12"/>
          </p:nvPr>
        </p:nvSpPr>
        <p:spPr/>
        <p:txBody>
          <a:bodyPr/>
          <a:lstStyle/>
          <a:p>
            <a:fld id="{16C57361-651A-4A4F-81BE-32EA4545741F}" type="slidenum">
              <a:rPr lang="nl-BE" smtClean="0"/>
              <a:t>8</a:t>
            </a:fld>
            <a:endParaRPr lang="nl-BE"/>
          </a:p>
        </p:txBody>
      </p:sp>
    </p:spTree>
    <p:extLst>
      <p:ext uri="{BB962C8B-B14F-4D97-AF65-F5344CB8AC3E}">
        <p14:creationId xmlns:p14="http://schemas.microsoft.com/office/powerpoint/2010/main" val="333317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NL" smtClean="0"/>
              <a:t>©ChristelGeerts©</a:t>
            </a:r>
            <a:endParaRPr lang="nl-NL" dirty="0"/>
          </a:p>
        </p:txBody>
      </p:sp>
      <p:sp>
        <p:nvSpPr>
          <p:cNvPr id="3" name="Tijdelijke aanduiding voor dianummer 2"/>
          <p:cNvSpPr>
            <a:spLocks noGrp="1"/>
          </p:cNvSpPr>
          <p:nvPr>
            <p:ph type="sldNum" sz="quarter" idx="11"/>
          </p:nvPr>
        </p:nvSpPr>
        <p:spPr/>
        <p:txBody>
          <a:bodyPr/>
          <a:lstStyle/>
          <a:p>
            <a:r>
              <a:rPr lang="nl-NL"/>
              <a:t> </a:t>
            </a:r>
            <a:fld id="{141DC315-004D-734B-91F7-61E542849DC9}" type="datetimeFigureOut">
              <a:rPr lang="nl-NL" smtClean="0"/>
              <a:pPr/>
              <a:t>16-11-2021</a:t>
            </a:fld>
            <a:r>
              <a:rPr lang="nl-NL"/>
              <a:t> | </a:t>
            </a:r>
            <a:fld id="{2DAB09C5-3251-4B47-B002-D03712DC64C3}" type="slidenum">
              <a:rPr lang="nl-NL" smtClean="0"/>
              <a:pPr/>
              <a:t>9</a:t>
            </a:fld>
            <a:endParaRPr lang="nl-NL" dirty="0"/>
          </a:p>
        </p:txBody>
      </p:sp>
      <p:sp>
        <p:nvSpPr>
          <p:cNvPr id="6" name="Tijdelijke aanduiding voor tekst 5"/>
          <p:cNvSpPr>
            <a:spLocks noGrp="1"/>
          </p:cNvSpPr>
          <p:nvPr>
            <p:ph type="body" sz="quarter" idx="13"/>
          </p:nvPr>
        </p:nvSpPr>
        <p:spPr/>
        <p:txBody>
          <a:bodyPr/>
          <a:lstStyle/>
          <a:p>
            <a:r>
              <a:rPr lang="nl-BE" sz="2400" dirty="0" err="1"/>
              <a:t>age-friendly</a:t>
            </a:r>
            <a:r>
              <a:rPr lang="nl-BE" sz="2400" dirty="0"/>
              <a:t> </a:t>
            </a:r>
            <a:r>
              <a:rPr lang="nl-BE" sz="2400" dirty="0" err="1"/>
              <a:t>cities</a:t>
            </a:r>
            <a:endParaRPr lang="nl-NL" sz="2400" dirty="0"/>
          </a:p>
        </p:txBody>
      </p:sp>
      <p:sp>
        <p:nvSpPr>
          <p:cNvPr id="7" name="Tijdelijke aanduiding voor tekst 6"/>
          <p:cNvSpPr>
            <a:spLocks noGrp="1"/>
          </p:cNvSpPr>
          <p:nvPr>
            <p:ph type="body" sz="quarter" idx="14"/>
          </p:nvPr>
        </p:nvSpPr>
        <p:spPr/>
        <p:txBody>
          <a:bodyPr/>
          <a:lstStyle/>
          <a:p>
            <a:r>
              <a:rPr lang="nl-BE" sz="2400" dirty="0" err="1"/>
              <a:t>active</a:t>
            </a:r>
            <a:r>
              <a:rPr lang="nl-BE" sz="2400" dirty="0"/>
              <a:t> </a:t>
            </a:r>
            <a:r>
              <a:rPr lang="nl-BE" sz="2400" dirty="0" err="1"/>
              <a:t>ageing</a:t>
            </a:r>
            <a:endParaRPr lang="nl-BE" sz="2400" dirty="0"/>
          </a:p>
          <a:p>
            <a:endParaRPr lang="nl-NL" dirty="0"/>
          </a:p>
        </p:txBody>
      </p:sp>
      <p:sp>
        <p:nvSpPr>
          <p:cNvPr id="8" name="Tijdelijke aanduiding voor tekst 7"/>
          <p:cNvSpPr>
            <a:spLocks noGrp="1"/>
          </p:cNvSpPr>
          <p:nvPr>
            <p:ph type="body" sz="quarter" idx="15"/>
          </p:nvPr>
        </p:nvSpPr>
        <p:spPr/>
        <p:txBody>
          <a:bodyPr/>
          <a:lstStyle/>
          <a:p>
            <a:r>
              <a:rPr lang="nl-BE" sz="2400" dirty="0" err="1"/>
              <a:t>ageism</a:t>
            </a:r>
            <a:r>
              <a:rPr lang="nl-BE" sz="2400" dirty="0"/>
              <a:t> tegengaan</a:t>
            </a:r>
          </a:p>
          <a:p>
            <a:endParaRPr lang="nl-NL" dirty="0"/>
          </a:p>
        </p:txBody>
      </p:sp>
      <p:sp>
        <p:nvSpPr>
          <p:cNvPr id="4" name="Titel 3"/>
          <p:cNvSpPr>
            <a:spLocks noGrp="1"/>
          </p:cNvSpPr>
          <p:nvPr>
            <p:ph type="title"/>
          </p:nvPr>
        </p:nvSpPr>
        <p:spPr>
          <a:xfrm>
            <a:off x="548879" y="782971"/>
            <a:ext cx="1410496" cy="264876"/>
          </a:xfrm>
        </p:spPr>
        <p:txBody>
          <a:bodyPr/>
          <a:lstStyle/>
          <a:p>
            <a:r>
              <a:rPr lang="nl-BE" dirty="0"/>
              <a:t>inleiding</a:t>
            </a:r>
            <a:endParaRPr lang="nl-NL" dirty="0"/>
          </a:p>
        </p:txBody>
      </p:sp>
      <p:sp>
        <p:nvSpPr>
          <p:cNvPr id="5" name="Ondertitel 4"/>
          <p:cNvSpPr>
            <a:spLocks noGrp="1"/>
          </p:cNvSpPr>
          <p:nvPr>
            <p:ph type="subTitle" idx="1"/>
          </p:nvPr>
        </p:nvSpPr>
        <p:spPr>
          <a:xfrm>
            <a:off x="548878" y="1104151"/>
            <a:ext cx="4096378" cy="672611"/>
          </a:xfrm>
        </p:spPr>
        <p:txBody>
          <a:bodyPr/>
          <a:lstStyle/>
          <a:p>
            <a:r>
              <a:rPr lang="nl-BE" dirty="0" smtClean="0"/>
              <a:t>PARTICIPATIE = Meer </a:t>
            </a:r>
            <a:r>
              <a:rPr lang="nl-BE" dirty="0"/>
              <a:t>dan uw zegje doen</a:t>
            </a:r>
          </a:p>
          <a:p>
            <a:endParaRPr lang="nl-NL" dirty="0"/>
          </a:p>
        </p:txBody>
      </p:sp>
    </p:spTree>
    <p:extLst>
      <p:ext uri="{BB962C8B-B14F-4D97-AF65-F5344CB8AC3E}">
        <p14:creationId xmlns:p14="http://schemas.microsoft.com/office/powerpoint/2010/main" val="3075012314"/>
      </p:ext>
    </p:extLst>
  </p:cSld>
  <p:clrMapOvr>
    <a:masterClrMapping/>
  </p:clrMapOvr>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e6" id="{45C2DB3D-59BD-734B-B66F-52AAD2C3C9A7}" vid="{083AAF7B-762A-D34E-A1A8-17401680C135}"/>
    </a:ext>
  </a:extLst>
</a:theme>
</file>

<file path=ppt/theme/theme2.xml><?xml version="1.0" encoding="utf-8"?>
<a:theme xmlns:a="http://schemas.openxmlformats.org/drawingml/2006/main" name="1_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e6" id="{45C2DB3D-59BD-734B-B66F-52AAD2C3C9A7}" vid="{083AAF7B-762A-D34E-A1A8-17401680C135}"/>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ACAC60ABD36145ABDCD16EFBDF838E" ma:contentTypeVersion="14" ma:contentTypeDescription="Een nieuw document maken." ma:contentTypeScope="" ma:versionID="579a6b24edadf03d066cabded3328280">
  <xsd:schema xmlns:xsd="http://www.w3.org/2001/XMLSchema" xmlns:xs="http://www.w3.org/2001/XMLSchema" xmlns:p="http://schemas.microsoft.com/office/2006/metadata/properties" xmlns:ns3="6f56c0e6-11e1-4c52-9bb4-ad90023fcbe7" xmlns:ns4="19d85331-88a5-4348-b7c5-32b285a78b1c" targetNamespace="http://schemas.microsoft.com/office/2006/metadata/properties" ma:root="true" ma:fieldsID="7e4d0ad5e0b3c4b884499cad0c9fbe3c" ns3:_="" ns4:_="">
    <xsd:import namespace="6f56c0e6-11e1-4c52-9bb4-ad90023fcbe7"/>
    <xsd:import namespace="19d85331-88a5-4348-b7c5-32b285a78b1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6c0e6-11e1-4c52-9bb4-ad90023fc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d85331-88a5-4348-b7c5-32b285a78b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CB6B4A-5B48-4C73-9335-DCB15A69CCEC}">
  <ds:schemaRefs>
    <ds:schemaRef ds:uri="http://schemas.microsoft.com/sharepoint/v3/contenttype/forms"/>
  </ds:schemaRefs>
</ds:datastoreItem>
</file>

<file path=customXml/itemProps2.xml><?xml version="1.0" encoding="utf-8"?>
<ds:datastoreItem xmlns:ds="http://schemas.openxmlformats.org/officeDocument/2006/customXml" ds:itemID="{C5793E78-6F12-4150-92C8-8C17C08F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6c0e6-11e1-4c52-9bb4-ad90023fcbe7"/>
    <ds:schemaRef ds:uri="19d85331-88a5-4348-b7c5-32b285a78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DF580-B8A4-427F-80B2-5B4BA59D36AA}">
  <ds:schemaRefs>
    <ds:schemaRef ds:uri="19d85331-88a5-4348-b7c5-32b285a78b1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f56c0e6-11e1-4c52-9bb4-ad90023fcb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VUB-tmp2017_4_3Light</Template>
  <TotalTime>162</TotalTime>
  <Words>1145</Words>
  <Application>Microsoft Office PowerPoint</Application>
  <PresentationFormat>Diavoorstelling (4:3)</PresentationFormat>
  <Paragraphs>189</Paragraphs>
  <Slides>28</Slides>
  <Notes>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28</vt:i4>
      </vt:variant>
    </vt:vector>
  </HeadingPairs>
  <TitlesOfParts>
    <vt:vector size="35" baseType="lpstr">
      <vt:lpstr>Arial</vt:lpstr>
      <vt:lpstr>Calibri</vt:lpstr>
      <vt:lpstr>LucidaGrande</vt:lpstr>
      <vt:lpstr>Open sans</vt:lpstr>
      <vt:lpstr>Verdana</vt:lpstr>
      <vt:lpstr>1 VUB THEME</vt:lpstr>
      <vt:lpstr>1_1 VUB THEME</vt:lpstr>
      <vt:lpstr>inleiding</vt:lpstr>
      <vt:lpstr>Active ageing </vt:lpstr>
      <vt:lpstr>Active ageing index</vt:lpstr>
      <vt:lpstr>PowerPoint-presentatie</vt:lpstr>
      <vt:lpstr>Age-friendly cities</vt:lpstr>
      <vt:lpstr>PowerPoint-presentatie</vt:lpstr>
      <vt:lpstr>Kern indicatoren</vt:lpstr>
      <vt:lpstr>PowerPoint-presentatie</vt:lpstr>
      <vt:lpstr>inleiding</vt:lpstr>
      <vt:lpstr>PowerPoint-presentatie</vt:lpstr>
      <vt:lpstr>PowerPoint-presentatie</vt:lpstr>
      <vt:lpstr>PowerPoint-presentatie</vt:lpstr>
      <vt:lpstr>Ageisme – waarom aandacht aan besteden? </vt:lpstr>
      <vt:lpstr>PowerPoint-presentatie</vt:lpstr>
      <vt:lpstr>Ageisme – waarom aandacht aan besteden? </vt:lpstr>
      <vt:lpstr>Ageisme – waarom aandacht aan besteden? </vt:lpstr>
      <vt:lpstr>*woonzorgdecreet</vt:lpstr>
      <vt:lpstr>*participatiedecreet</vt:lpstr>
      <vt:lpstr>PowerPoint-presentatie</vt:lpstr>
      <vt:lpstr>Kwaliteit van de inspraak</vt:lpstr>
      <vt:lpstr>Ill. Eeckman</vt:lpstr>
      <vt:lpstr>Voldoende zicht op randvoorwaarden?</vt:lpstr>
      <vt:lpstr>PowerPoint-presentatie</vt:lpstr>
      <vt:lpstr>PowerPoint-presentatie</vt:lpstr>
      <vt:lpstr>PowerPoint-presentatie</vt:lpstr>
      <vt:lpstr>PowerPoint-presentatie</vt:lpstr>
      <vt:lpstr>PowerPoint-presentatie</vt:lpstr>
      <vt:lpstr>Dank 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Christel GEERTS</dc:creator>
  <cp:lastModifiedBy>Christel GEERTS</cp:lastModifiedBy>
  <cp:revision>20</cp:revision>
  <cp:lastPrinted>2016-12-08T10:40:15Z</cp:lastPrinted>
  <dcterms:created xsi:type="dcterms:W3CDTF">2021-10-28T11:33:17Z</dcterms:created>
  <dcterms:modified xsi:type="dcterms:W3CDTF">2021-11-16T14:38:48Z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0x01010036ACAC60ABD36145ABDCD16EFBDF838E</vt:lpwstr>
  </property>
</Properties>
</file>